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70" r:id="rId3"/>
    <p:sldId id="281" r:id="rId4"/>
    <p:sldId id="269" r:id="rId5"/>
    <p:sldId id="283" r:id="rId6"/>
    <p:sldId id="285" r:id="rId7"/>
    <p:sldId id="264" r:id="rId8"/>
    <p:sldId id="286" r:id="rId9"/>
    <p:sldId id="272" r:id="rId10"/>
    <p:sldId id="287" r:id="rId11"/>
    <p:sldId id="288" r:id="rId12"/>
    <p:sldId id="289" r:id="rId13"/>
    <p:sldId id="290" r:id="rId14"/>
    <p:sldId id="291" r:id="rId15"/>
    <p:sldId id="260" r:id="rId16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65"/>
            <p14:sldId id="270"/>
            <p14:sldId id="281"/>
            <p14:sldId id="269"/>
            <p14:sldId id="283"/>
            <p14:sldId id="285"/>
            <p14:sldId id="264"/>
            <p14:sldId id="286"/>
            <p14:sldId id="272"/>
            <p14:sldId id="287"/>
            <p14:sldId id="288"/>
            <p14:sldId id="289"/>
            <p14:sldId id="290"/>
            <p14:sldId id="291"/>
            <p14:sldId id="260"/>
          </p14:sldIdLst>
        </p14:section>
        <p14:section name="Tutorial" id="{A3563FA1-D34B-A04C-BBE0-E87336D5C86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9B2"/>
    <a:srgbClr val="2F5495"/>
    <a:srgbClr val="616161"/>
    <a:srgbClr val="3762AF"/>
    <a:srgbClr val="D29500"/>
    <a:srgbClr val="D69905"/>
    <a:srgbClr val="F0456F"/>
    <a:srgbClr val="073A4C"/>
    <a:srgbClr val="03D7A1"/>
    <a:srgbClr val="FFD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8ECD5-D05B-344E-923B-B5C6F40C88A1}" v="279" dt="2020-07-15T12:08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928"/>
  </p:normalViewPr>
  <p:slideViewPr>
    <p:cSldViewPr snapToGrid="0" snapToObjects="1" showGuides="1">
      <p:cViewPr>
        <p:scale>
          <a:sx n="50" d="100"/>
          <a:sy n="50" d="100"/>
        </p:scale>
        <p:origin x="1284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1/6/2025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9387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9946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1290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3444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585785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1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58396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67747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3449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907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64602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5393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5382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5231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6/Jan/2025</a:t>
            </a:r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DESIGN THINKING HACKATHON- TEAM KISAN MITHRA</a:t>
            </a:r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9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7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slide" Target="slide4.xml"/><Relationship Id="rId20" Type="http://schemas.openxmlformats.org/officeDocument/2006/relationships/image" Target="../media/image16.sv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.xml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2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9.png"/><Relationship Id="rId18" Type="http://schemas.openxmlformats.org/officeDocument/2006/relationships/slide" Target="slide3.xml"/><Relationship Id="rId26" Type="http://schemas.openxmlformats.org/officeDocument/2006/relationships/image" Target="../media/image32.svg"/><Relationship Id="rId3" Type="http://schemas.openxmlformats.org/officeDocument/2006/relationships/image" Target="../media/image1.png"/><Relationship Id="rId21" Type="http://schemas.openxmlformats.org/officeDocument/2006/relationships/slide" Target="slide12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5.xml"/><Relationship Id="rId5" Type="http://schemas.openxmlformats.org/officeDocument/2006/relationships/image" Target="../media/image3.png"/><Relationship Id="rId15" Type="http://schemas.openxmlformats.org/officeDocument/2006/relationships/slide" Target="slide9.xml"/><Relationship Id="rId23" Type="http://schemas.openxmlformats.org/officeDocument/2006/relationships/image" Target="../media/image30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48.svg"/><Relationship Id="rId22" Type="http://schemas.openxmlformats.org/officeDocument/2006/relationships/image" Target="../media/image17.png"/><Relationship Id="rId27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slide" Target="slide3.xml"/><Relationship Id="rId26" Type="http://schemas.openxmlformats.org/officeDocument/2006/relationships/image" Target="../media/image32.svg"/><Relationship Id="rId3" Type="http://schemas.openxmlformats.org/officeDocument/2006/relationships/image" Target="../media/image1.png"/><Relationship Id="rId21" Type="http://schemas.openxmlformats.org/officeDocument/2006/relationships/slide" Target="slide13.xml"/><Relationship Id="rId34" Type="http://schemas.openxmlformats.org/officeDocument/2006/relationships/image" Target="../media/image44.jpe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31.png"/><Relationship Id="rId3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49.svg"/><Relationship Id="rId29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5.xml"/><Relationship Id="rId32" Type="http://schemas.openxmlformats.org/officeDocument/2006/relationships/image" Target="../media/image54.png"/><Relationship Id="rId5" Type="http://schemas.openxmlformats.org/officeDocument/2006/relationships/image" Target="../media/image3.png"/><Relationship Id="rId15" Type="http://schemas.openxmlformats.org/officeDocument/2006/relationships/slide" Target="slide9.xml"/><Relationship Id="rId23" Type="http://schemas.openxmlformats.org/officeDocument/2006/relationships/image" Target="../media/image30.svg"/><Relationship Id="rId28" Type="http://schemas.openxmlformats.org/officeDocument/2006/relationships/image" Target="../media/image50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53.jpe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48.svg"/><Relationship Id="rId22" Type="http://schemas.openxmlformats.org/officeDocument/2006/relationships/image" Target="../media/image17.png"/><Relationship Id="rId27" Type="http://schemas.openxmlformats.org/officeDocument/2006/relationships/image" Target="../media/image25.gif"/><Relationship Id="rId30" Type="http://schemas.openxmlformats.org/officeDocument/2006/relationships/image" Target="../media/image52.jpeg"/><Relationship Id="rId35" Type="http://schemas.openxmlformats.org/officeDocument/2006/relationships/image" Target="../media/image43.png"/><Relationship Id="rId8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32.svg"/><Relationship Id="rId3" Type="http://schemas.openxmlformats.org/officeDocument/2006/relationships/image" Target="../media/image56.jpeg"/><Relationship Id="rId21" Type="http://schemas.openxmlformats.org/officeDocument/2006/relationships/image" Target="../media/image49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slide" Target="slide9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30.svg"/><Relationship Id="rId5" Type="http://schemas.openxmlformats.org/officeDocument/2006/relationships/image" Target="../media/image2.svg"/><Relationship Id="rId15" Type="http://schemas.openxmlformats.org/officeDocument/2006/relationships/image" Target="../media/image48.svg"/><Relationship Id="rId23" Type="http://schemas.openxmlformats.org/officeDocument/2006/relationships/image" Target="../media/image17.png"/><Relationship Id="rId10" Type="http://schemas.openxmlformats.org/officeDocument/2006/relationships/image" Target="../media/image7.png"/><Relationship Id="rId19" Type="http://schemas.openxmlformats.org/officeDocument/2006/relationships/slide" Target="slide3.xml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Relationship Id="rId22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32.svg"/><Relationship Id="rId3" Type="http://schemas.openxmlformats.org/officeDocument/2006/relationships/image" Target="../media/image57.jpeg"/><Relationship Id="rId21" Type="http://schemas.openxmlformats.org/officeDocument/2006/relationships/image" Target="../media/image49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6" Type="http://schemas.openxmlformats.org/officeDocument/2006/relationships/slide" Target="slide9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30.svg"/><Relationship Id="rId5" Type="http://schemas.openxmlformats.org/officeDocument/2006/relationships/image" Target="../media/image2.svg"/><Relationship Id="rId15" Type="http://schemas.openxmlformats.org/officeDocument/2006/relationships/image" Target="../media/image48.svg"/><Relationship Id="rId23" Type="http://schemas.openxmlformats.org/officeDocument/2006/relationships/image" Target="../media/image17.png"/><Relationship Id="rId10" Type="http://schemas.openxmlformats.org/officeDocument/2006/relationships/image" Target="../media/image7.png"/><Relationship Id="rId19" Type="http://schemas.openxmlformats.org/officeDocument/2006/relationships/slide" Target="slide3.xml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Relationship Id="rId22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32.svg"/><Relationship Id="rId3" Type="http://schemas.openxmlformats.org/officeDocument/2006/relationships/image" Target="../media/image58.gif"/><Relationship Id="rId21" Type="http://schemas.openxmlformats.org/officeDocument/2006/relationships/image" Target="../media/image49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6" Type="http://schemas.openxmlformats.org/officeDocument/2006/relationships/slide" Target="slide9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30.svg"/><Relationship Id="rId5" Type="http://schemas.openxmlformats.org/officeDocument/2006/relationships/image" Target="../media/image2.svg"/><Relationship Id="rId15" Type="http://schemas.openxmlformats.org/officeDocument/2006/relationships/image" Target="../media/image48.svg"/><Relationship Id="rId23" Type="http://schemas.openxmlformats.org/officeDocument/2006/relationships/image" Target="../media/image17.png"/><Relationship Id="rId10" Type="http://schemas.openxmlformats.org/officeDocument/2006/relationships/image" Target="../media/image7.png"/><Relationship Id="rId19" Type="http://schemas.openxmlformats.org/officeDocument/2006/relationships/slide" Target="slide3.xml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Relationship Id="rId22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slide" Target="slide3.xml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slide" Target="slide8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sv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9.svg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5.xml"/><Relationship Id="rId32" Type="http://schemas.openxmlformats.org/officeDocument/2006/relationships/image" Target="../media/image63.svg"/><Relationship Id="rId5" Type="http://schemas.openxmlformats.org/officeDocument/2006/relationships/image" Target="../media/image3.png"/><Relationship Id="rId15" Type="http://schemas.openxmlformats.org/officeDocument/2006/relationships/slide" Target="slide2.xml"/><Relationship Id="rId23" Type="http://schemas.openxmlformats.org/officeDocument/2006/relationships/image" Target="../media/image59.svg"/><Relationship Id="rId28" Type="http://schemas.openxmlformats.org/officeDocument/2006/relationships/image" Target="../media/image42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62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7.png"/><Relationship Id="rId27" Type="http://schemas.openxmlformats.org/officeDocument/2006/relationships/image" Target="../media/image41.png"/><Relationship Id="rId30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7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6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slide" Target="slide8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.xml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5.gif"/><Relationship Id="rId10" Type="http://schemas.openxmlformats.org/officeDocument/2006/relationships/image" Target="../media/image8.svg"/><Relationship Id="rId19" Type="http://schemas.openxmlformats.org/officeDocument/2006/relationships/slide" Target="slide15.xml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slide" Target="slide7.xml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6.sv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microsoft.com/office/2007/relationships/media" Target="../media/media1.mp4"/><Relationship Id="rId16" Type="http://schemas.openxmlformats.org/officeDocument/2006/relationships/slide" Target="slide8.xml"/><Relationship Id="rId20" Type="http://schemas.openxmlformats.org/officeDocument/2006/relationships/image" Target="../media/image15.png"/><Relationship Id="rId29" Type="http://schemas.openxmlformats.org/officeDocument/2006/relationships/image" Target="../media/image7.png"/><Relationship Id="rId1" Type="http://schemas.openxmlformats.org/officeDocument/2006/relationships/video" Target="NULL" TargetMode="External"/><Relationship Id="rId6" Type="http://schemas.openxmlformats.org/officeDocument/2006/relationships/image" Target="../media/image2.svg"/><Relationship Id="rId11" Type="http://schemas.openxmlformats.org/officeDocument/2006/relationships/image" Target="../media/image9.png"/><Relationship Id="rId24" Type="http://schemas.openxmlformats.org/officeDocument/2006/relationships/slide" Target="slide1.xml"/><Relationship Id="rId5" Type="http://schemas.openxmlformats.org/officeDocument/2006/relationships/image" Target="../media/image1.png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6.svg"/><Relationship Id="rId19" Type="http://schemas.openxmlformats.org/officeDocument/2006/relationships/slide" Target="slide15.xm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4.png"/><Relationship Id="rId30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svg"/><Relationship Id="rId18" Type="http://schemas.openxmlformats.org/officeDocument/2006/relationships/image" Target="../media/image15.png"/><Relationship Id="rId26" Type="http://schemas.openxmlformats.org/officeDocument/2006/relationships/image" Target="../media/image3.png"/><Relationship Id="rId3" Type="http://schemas.openxmlformats.org/officeDocument/2006/relationships/image" Target="../media/image25.gif"/><Relationship Id="rId21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slide" Target="slide3.xml"/><Relationship Id="rId25" Type="http://schemas.openxmlformats.org/officeDocument/2006/relationships/image" Target="../media/image3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svg"/><Relationship Id="rId20" Type="http://schemas.openxmlformats.org/officeDocument/2006/relationships/slide" Target="slide8.xml"/><Relationship Id="rId29" Type="http://schemas.openxmlformats.org/officeDocument/2006/relationships/hyperlink" Target="http://uber.github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31.png"/><Relationship Id="rId5" Type="http://schemas.openxmlformats.org/officeDocument/2006/relationships/image" Target="../media/image2.svg"/><Relationship Id="rId15" Type="http://schemas.openxmlformats.org/officeDocument/2006/relationships/image" Target="../media/image19.png"/><Relationship Id="rId23" Type="http://schemas.openxmlformats.org/officeDocument/2006/relationships/slide" Target="slide15.xml"/><Relationship Id="rId28" Type="http://schemas.openxmlformats.org/officeDocument/2006/relationships/hyperlink" Target="https://cncf.io/" TargetMode="External"/><Relationship Id="rId10" Type="http://schemas.openxmlformats.org/officeDocument/2006/relationships/image" Target="../media/image9.png"/><Relationship Id="rId19" Type="http://schemas.openxmlformats.org/officeDocument/2006/relationships/image" Target="../media/image29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slide" Target="slide2.xml"/><Relationship Id="rId22" Type="http://schemas.openxmlformats.org/officeDocument/2006/relationships/image" Target="../media/image30.svg"/><Relationship Id="rId27" Type="http://schemas.openxmlformats.org/officeDocument/2006/relationships/image" Target="../media/image4.sv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svg"/><Relationship Id="rId18" Type="http://schemas.openxmlformats.org/officeDocument/2006/relationships/image" Target="../media/image15.png"/><Relationship Id="rId26" Type="http://schemas.openxmlformats.org/officeDocument/2006/relationships/image" Target="../media/image3.png"/><Relationship Id="rId3" Type="http://schemas.openxmlformats.org/officeDocument/2006/relationships/image" Target="../media/image34.gif"/><Relationship Id="rId21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slide" Target="slide3.xml"/><Relationship Id="rId25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svg"/><Relationship Id="rId20" Type="http://schemas.openxmlformats.org/officeDocument/2006/relationships/slide" Target="slide9.xml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31.png"/><Relationship Id="rId5" Type="http://schemas.openxmlformats.org/officeDocument/2006/relationships/image" Target="../media/image2.svg"/><Relationship Id="rId15" Type="http://schemas.openxmlformats.org/officeDocument/2006/relationships/image" Target="../media/image19.png"/><Relationship Id="rId23" Type="http://schemas.openxmlformats.org/officeDocument/2006/relationships/slide" Target="slide15.xml"/><Relationship Id="rId28" Type="http://schemas.openxmlformats.org/officeDocument/2006/relationships/image" Target="../media/image35.gif"/><Relationship Id="rId10" Type="http://schemas.openxmlformats.org/officeDocument/2006/relationships/image" Target="../media/image9.png"/><Relationship Id="rId19" Type="http://schemas.openxmlformats.org/officeDocument/2006/relationships/image" Target="../media/image29.svg"/><Relationship Id="rId31" Type="http://schemas.openxmlformats.org/officeDocument/2006/relationships/image" Target="../media/image38.gif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slide" Target="slide2.xml"/><Relationship Id="rId22" Type="http://schemas.openxmlformats.org/officeDocument/2006/relationships/image" Target="../media/image30.svg"/><Relationship Id="rId27" Type="http://schemas.openxmlformats.org/officeDocument/2006/relationships/image" Target="../media/image4.svg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9.xml"/><Relationship Id="rId18" Type="http://schemas.openxmlformats.org/officeDocument/2006/relationships/image" Target="../media/image14.svg"/><Relationship Id="rId26" Type="http://schemas.openxmlformats.org/officeDocument/2006/relationships/image" Target="../media/image32.svg"/><Relationship Id="rId3" Type="http://schemas.openxmlformats.org/officeDocument/2006/relationships/image" Target="../media/image1.png"/><Relationship Id="rId21" Type="http://schemas.openxmlformats.org/officeDocument/2006/relationships/slide" Target="slide7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slide" Target="slide4.xml"/><Relationship Id="rId20" Type="http://schemas.openxmlformats.org/officeDocument/2006/relationships/image" Target="../media/image39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.xml"/><Relationship Id="rId32" Type="http://schemas.openxmlformats.org/officeDocument/2006/relationships/image" Target="../media/image46.png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40.svg"/><Relationship Id="rId28" Type="http://schemas.openxmlformats.org/officeDocument/2006/relationships/image" Target="../media/image42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45.jpe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41.png"/><Relationship Id="rId30" Type="http://schemas.openxmlformats.org/officeDocument/2006/relationships/image" Target="../media/image4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slide" Target="slide9.xml"/><Relationship Id="rId18" Type="http://schemas.openxmlformats.org/officeDocument/2006/relationships/image" Target="../media/image14.svg"/><Relationship Id="rId26" Type="http://schemas.openxmlformats.org/officeDocument/2006/relationships/image" Target="../media/image32.svg"/><Relationship Id="rId3" Type="http://schemas.openxmlformats.org/officeDocument/2006/relationships/image" Target="../media/image1.png"/><Relationship Id="rId21" Type="http://schemas.openxmlformats.org/officeDocument/2006/relationships/slide" Target="slide7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slide" Target="slide4.xml"/><Relationship Id="rId20" Type="http://schemas.openxmlformats.org/officeDocument/2006/relationships/image" Target="../media/image39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.xml"/><Relationship Id="rId32" Type="http://schemas.openxmlformats.org/officeDocument/2006/relationships/image" Target="../media/image46.png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40.svg"/><Relationship Id="rId28" Type="http://schemas.openxmlformats.org/officeDocument/2006/relationships/image" Target="../media/image42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45.jpe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41.png"/><Relationship Id="rId30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9.xml"/><Relationship Id="rId18" Type="http://schemas.openxmlformats.org/officeDocument/2006/relationships/image" Target="../media/image14.svg"/><Relationship Id="rId26" Type="http://schemas.openxmlformats.org/officeDocument/2006/relationships/image" Target="../media/image32.svg"/><Relationship Id="rId3" Type="http://schemas.openxmlformats.org/officeDocument/2006/relationships/image" Target="../media/image1.png"/><Relationship Id="rId21" Type="http://schemas.openxmlformats.org/officeDocument/2006/relationships/slide" Target="slide7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5" Type="http://schemas.openxmlformats.org/officeDocument/2006/relationships/image" Target="../media/image31.png"/><Relationship Id="rId3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6" Type="http://schemas.openxmlformats.org/officeDocument/2006/relationships/slide" Target="slide4.xml"/><Relationship Id="rId20" Type="http://schemas.openxmlformats.org/officeDocument/2006/relationships/image" Target="../media/image39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slide" Target="slide1.xml"/><Relationship Id="rId32" Type="http://schemas.openxmlformats.org/officeDocument/2006/relationships/image" Target="../media/image25.gif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40.svg"/><Relationship Id="rId28" Type="http://schemas.openxmlformats.org/officeDocument/2006/relationships/image" Target="../media/image42.sv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31" Type="http://schemas.openxmlformats.org/officeDocument/2006/relationships/image" Target="../media/image46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41.png"/><Relationship Id="rId30" Type="http://schemas.openxmlformats.org/officeDocument/2006/relationships/image" Target="../media/image44.jpeg"/><Relationship Id="rId8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31.png"/><Relationship Id="rId3" Type="http://schemas.openxmlformats.org/officeDocument/2006/relationships/image" Target="../media/image47.png"/><Relationship Id="rId21" Type="http://schemas.openxmlformats.org/officeDocument/2006/relationships/image" Target="../media/image49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slide" Target="slide15.xml"/><Relationship Id="rId2" Type="http://schemas.openxmlformats.org/officeDocument/2006/relationships/notesSlide" Target="../notesSlides/notesSlide9.xml"/><Relationship Id="rId16" Type="http://schemas.openxmlformats.org/officeDocument/2006/relationships/slide" Target="slide9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30.svg"/><Relationship Id="rId5" Type="http://schemas.openxmlformats.org/officeDocument/2006/relationships/image" Target="../media/image2.svg"/><Relationship Id="rId15" Type="http://schemas.openxmlformats.org/officeDocument/2006/relationships/image" Target="../media/image48.svg"/><Relationship Id="rId23" Type="http://schemas.openxmlformats.org/officeDocument/2006/relationships/image" Target="../media/image17.png"/><Relationship Id="rId10" Type="http://schemas.openxmlformats.org/officeDocument/2006/relationships/image" Target="../media/image7.png"/><Relationship Id="rId19" Type="http://schemas.openxmlformats.org/officeDocument/2006/relationships/slide" Target="slide3.xml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Relationship Id="rId22" Type="http://schemas.openxmlformats.org/officeDocument/2006/relationships/slide" Target="slide8.xml"/><Relationship Id="rId27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54582D-4B25-B049-BB6B-EC4E61BF854E}"/>
              </a:ext>
            </a:extLst>
          </p:cNvPr>
          <p:cNvGrpSpPr/>
          <p:nvPr/>
        </p:nvGrpSpPr>
        <p:grpSpPr>
          <a:xfrm>
            <a:off x="-828000" y="503294"/>
            <a:ext cx="828000" cy="828000"/>
            <a:chOff x="-828000" y="503294"/>
            <a:chExt cx="828000" cy="828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B3DA2D-B4FA-C24D-B4E8-7624EF486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" name="Graphic 4" descr="Lightbulb">
              <a:extLst>
                <a:ext uri="{FF2B5EF4-FFF2-40B4-BE49-F238E27FC236}">
                  <a16:creationId xmlns:a16="http://schemas.microsoft.com/office/drawing/2014/main" id="{6B3BAA89-1839-EB44-9B24-BA6C97EE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D7912C-E040-6A4A-BE6E-6CAD6509E07B}"/>
              </a:ext>
            </a:extLst>
          </p:cNvPr>
          <p:cNvGrpSpPr/>
          <p:nvPr/>
        </p:nvGrpSpPr>
        <p:grpSpPr>
          <a:xfrm>
            <a:off x="-828000" y="1759147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475FEE-C144-4548-A8A7-4F513439FE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140F157-340D-604A-A162-D3A7E8156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BF6F17-FF08-B54F-9544-FA60A221B2D4}"/>
              </a:ext>
            </a:extLst>
          </p:cNvPr>
          <p:cNvGrpSpPr/>
          <p:nvPr/>
        </p:nvGrpSpPr>
        <p:grpSpPr>
          <a:xfrm>
            <a:off x="-828000" y="4206382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CC6907-4984-2B45-8E22-55D72C351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EC64F5FA-9338-284F-9DC4-84D1D7CF0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4E909C-C0AD-0441-BFB4-0D24E6056384}"/>
              </a:ext>
            </a:extLst>
          </p:cNvPr>
          <p:cNvGrpSpPr/>
          <p:nvPr/>
        </p:nvGrpSpPr>
        <p:grpSpPr>
          <a:xfrm>
            <a:off x="945606" y="5462235"/>
            <a:ext cx="828000" cy="828000"/>
            <a:chOff x="-828000" y="5462235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ED2165-882A-1240-A14A-473907542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" name="Graphic 13" descr="Users">
              <a:extLst>
                <a:ext uri="{FF2B5EF4-FFF2-40B4-BE49-F238E27FC236}">
                  <a16:creationId xmlns:a16="http://schemas.microsoft.com/office/drawing/2014/main" id="{D77F818E-1A52-FD43-9C5B-C0361A06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C9A606-AE6F-624F-9CAE-64FB7D3728BE}"/>
              </a:ext>
            </a:extLst>
          </p:cNvPr>
          <p:cNvGrpSpPr/>
          <p:nvPr/>
        </p:nvGrpSpPr>
        <p:grpSpPr>
          <a:xfrm>
            <a:off x="-828000" y="3015000"/>
            <a:ext cx="828000" cy="828000"/>
            <a:chOff x="-828000" y="3015000"/>
            <a:chExt cx="828000" cy="82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886168-6EB5-3E42-8F9F-09068F010F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7" name="Graphic 16" descr="Coffee">
              <a:extLst>
                <a:ext uri="{FF2B5EF4-FFF2-40B4-BE49-F238E27FC236}">
                  <a16:creationId xmlns:a16="http://schemas.microsoft.com/office/drawing/2014/main" id="{7BBA70A2-F293-8042-8804-5EB9E580B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68912" y="3119067"/>
              <a:ext cx="582259" cy="582259"/>
            </a:xfrm>
            <a:prstGeom prst="rect">
              <a:avLst/>
            </a:prstGeom>
          </p:spPr>
        </p:pic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75DB4210-1AF3-3745-AE1A-42472C59C598}"/>
              </a:ext>
            </a:extLst>
          </p:cNvPr>
          <p:cNvSpPr/>
          <p:nvPr/>
        </p:nvSpPr>
        <p:spPr>
          <a:xfrm rot="10800000">
            <a:off x="-37836" y="-4372080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19" name="Graphic 18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6E80348E-5EB3-754B-86C8-4C4EA07C83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488" y="634043"/>
            <a:ext cx="618834" cy="618834"/>
          </a:xfrm>
          <a:prstGeom prst="rect">
            <a:avLst/>
          </a:prstGeom>
        </p:spPr>
      </p:pic>
      <p:pic>
        <p:nvPicPr>
          <p:cNvPr id="20" name="Graphic 19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2265410C-8250-D94D-B452-8EC4A7C440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pic>
        <p:nvPicPr>
          <p:cNvPr id="21" name="Graphic 20" descr="Coffee">
            <a:hlinkClick r:id="rId16" action="ppaction://hlinksldjump"/>
            <a:extLst>
              <a:ext uri="{FF2B5EF4-FFF2-40B4-BE49-F238E27FC236}">
                <a16:creationId xmlns:a16="http://schemas.microsoft.com/office/drawing/2014/main" id="{F1D832FF-9311-864A-97A8-8B3E062D71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CC4C579-B232-624D-8C3E-37A2EAF62A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488" y="4310965"/>
            <a:ext cx="618834" cy="618834"/>
          </a:xfrm>
          <a:prstGeom prst="rect">
            <a:avLst/>
          </a:prstGeom>
        </p:spPr>
      </p:pic>
      <p:pic>
        <p:nvPicPr>
          <p:cNvPr id="23" name="Graphic 22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A41F91BD-1F3B-1C43-96EF-08696B5472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488" y="5566818"/>
            <a:ext cx="618834" cy="618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B62CA-6B25-E549-A6A9-E2FD7060B352}"/>
              </a:ext>
            </a:extLst>
          </p:cNvPr>
          <p:cNvSpPr txBox="1"/>
          <p:nvPr/>
        </p:nvSpPr>
        <p:spPr>
          <a:xfrm>
            <a:off x="3075493" y="4159488"/>
            <a:ext cx="766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Montserrat" pitchFamily="2" charset="77"/>
              </a:rPr>
              <a:t>An Open Source, Distributed Tracing Platform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5ED833-4E38-4146-8713-ACA07004574C}"/>
              </a:ext>
            </a:extLst>
          </p:cNvPr>
          <p:cNvSpPr txBox="1"/>
          <p:nvPr/>
        </p:nvSpPr>
        <p:spPr>
          <a:xfrm>
            <a:off x="4428041" y="1831888"/>
            <a:ext cx="3930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pc="300" dirty="0">
                <a:solidFill>
                  <a:schemeClr val="bg1"/>
                </a:solidFill>
                <a:latin typeface="Montserrat" pitchFamily="2" charset="77"/>
              </a:rPr>
              <a:t>JAEGER</a:t>
            </a:r>
            <a:endParaRPr lang="en-LT" sz="66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20447D5-77CD-6F43-9FA8-F7DBFAF386B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7429891" y="3318703"/>
            <a:ext cx="2565887" cy="134841"/>
          </a:xfrm>
          <a:prstGeom prst="rect">
            <a:avLst/>
          </a:prstGeom>
        </p:spPr>
      </p:pic>
      <p:grpSp>
        <p:nvGrpSpPr>
          <p:cNvPr id="496" name="Graphic 177">
            <a:extLst>
              <a:ext uri="{FF2B5EF4-FFF2-40B4-BE49-F238E27FC236}">
                <a16:creationId xmlns:a16="http://schemas.microsoft.com/office/drawing/2014/main" id="{89455CA4-985C-F262-4ECA-07639C9D0AE4}"/>
              </a:ext>
            </a:extLst>
          </p:cNvPr>
          <p:cNvGrpSpPr/>
          <p:nvPr/>
        </p:nvGrpSpPr>
        <p:grpSpPr>
          <a:xfrm>
            <a:off x="2555625" y="5315765"/>
            <a:ext cx="879522" cy="1300679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497" name="Freeform 156">
              <a:extLst>
                <a:ext uri="{FF2B5EF4-FFF2-40B4-BE49-F238E27FC236}">
                  <a16:creationId xmlns:a16="http://schemas.microsoft.com/office/drawing/2014/main" id="{8A62C653-AFD6-B5FE-3A00-D2AF2C3395DC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8" name="Freeform 157">
              <a:extLst>
                <a:ext uri="{FF2B5EF4-FFF2-40B4-BE49-F238E27FC236}">
                  <a16:creationId xmlns:a16="http://schemas.microsoft.com/office/drawing/2014/main" id="{238B60E7-2E20-FE77-3A7F-4A60890808BC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9" name="Freeform 158">
              <a:extLst>
                <a:ext uri="{FF2B5EF4-FFF2-40B4-BE49-F238E27FC236}">
                  <a16:creationId xmlns:a16="http://schemas.microsoft.com/office/drawing/2014/main" id="{BEA20976-9DBF-FFA2-2A4D-03EA69A0E0CB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0" name="Freeform 159">
              <a:extLst>
                <a:ext uri="{FF2B5EF4-FFF2-40B4-BE49-F238E27FC236}">
                  <a16:creationId xmlns:a16="http://schemas.microsoft.com/office/drawing/2014/main" id="{5842C9F1-DEAC-10B1-0126-A58C2778B1F7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1" name="Freeform 160">
              <a:extLst>
                <a:ext uri="{FF2B5EF4-FFF2-40B4-BE49-F238E27FC236}">
                  <a16:creationId xmlns:a16="http://schemas.microsoft.com/office/drawing/2014/main" id="{303B895C-E4CF-B118-00B3-444736547DC3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2" name="Freeform 161">
              <a:extLst>
                <a:ext uri="{FF2B5EF4-FFF2-40B4-BE49-F238E27FC236}">
                  <a16:creationId xmlns:a16="http://schemas.microsoft.com/office/drawing/2014/main" id="{5D5D824F-0DA0-9425-0785-127104252C60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3" name="Freeform 162">
              <a:extLst>
                <a:ext uri="{FF2B5EF4-FFF2-40B4-BE49-F238E27FC236}">
                  <a16:creationId xmlns:a16="http://schemas.microsoft.com/office/drawing/2014/main" id="{5C18F393-C60F-AE6F-E2C4-C8E0CBD0A02C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4" name="Freeform 163">
              <a:extLst>
                <a:ext uri="{FF2B5EF4-FFF2-40B4-BE49-F238E27FC236}">
                  <a16:creationId xmlns:a16="http://schemas.microsoft.com/office/drawing/2014/main" id="{D42F67F5-091F-5F06-128F-AB85FEB59A5C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5" name="Freeform 164">
              <a:extLst>
                <a:ext uri="{FF2B5EF4-FFF2-40B4-BE49-F238E27FC236}">
                  <a16:creationId xmlns:a16="http://schemas.microsoft.com/office/drawing/2014/main" id="{61CD9C4A-503A-68F6-7C8C-182991F1C555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6" name="Freeform 165">
              <a:extLst>
                <a:ext uri="{FF2B5EF4-FFF2-40B4-BE49-F238E27FC236}">
                  <a16:creationId xmlns:a16="http://schemas.microsoft.com/office/drawing/2014/main" id="{4EC5D3CE-2A96-7D6D-9A86-B4DC6589091D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7" name="Freeform 166">
              <a:extLst>
                <a:ext uri="{FF2B5EF4-FFF2-40B4-BE49-F238E27FC236}">
                  <a16:creationId xmlns:a16="http://schemas.microsoft.com/office/drawing/2014/main" id="{E8DE7E1E-A1EF-94C0-FD0B-BED7D32E688C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8" name="Freeform 167">
              <a:extLst>
                <a:ext uri="{FF2B5EF4-FFF2-40B4-BE49-F238E27FC236}">
                  <a16:creationId xmlns:a16="http://schemas.microsoft.com/office/drawing/2014/main" id="{B6E91E94-1417-0E0C-8038-77BA93289A99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9" name="Freeform 168">
              <a:extLst>
                <a:ext uri="{FF2B5EF4-FFF2-40B4-BE49-F238E27FC236}">
                  <a16:creationId xmlns:a16="http://schemas.microsoft.com/office/drawing/2014/main" id="{BEB271C4-97D9-F439-8FBE-F857E27E1DE1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0" name="Freeform 169">
              <a:extLst>
                <a:ext uri="{FF2B5EF4-FFF2-40B4-BE49-F238E27FC236}">
                  <a16:creationId xmlns:a16="http://schemas.microsoft.com/office/drawing/2014/main" id="{502B1424-32FD-7807-667D-38B9BB79BC76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1" name="Freeform 170">
              <a:extLst>
                <a:ext uri="{FF2B5EF4-FFF2-40B4-BE49-F238E27FC236}">
                  <a16:creationId xmlns:a16="http://schemas.microsoft.com/office/drawing/2014/main" id="{B723AF25-3274-9E32-49F8-F9C486AA912A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2" name="Freeform 171">
              <a:extLst>
                <a:ext uri="{FF2B5EF4-FFF2-40B4-BE49-F238E27FC236}">
                  <a16:creationId xmlns:a16="http://schemas.microsoft.com/office/drawing/2014/main" id="{7665233C-42C7-21D7-87F0-FF62AC119EC5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3" name="Freeform 172">
              <a:extLst>
                <a:ext uri="{FF2B5EF4-FFF2-40B4-BE49-F238E27FC236}">
                  <a16:creationId xmlns:a16="http://schemas.microsoft.com/office/drawing/2014/main" id="{C9CCD3A4-EE3B-7901-15DE-C591D88C579B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4" name="Freeform 173">
              <a:extLst>
                <a:ext uri="{FF2B5EF4-FFF2-40B4-BE49-F238E27FC236}">
                  <a16:creationId xmlns:a16="http://schemas.microsoft.com/office/drawing/2014/main" id="{279EA576-1AE6-8BB4-D6EC-8DF697EEFC22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5" name="Freeform 174">
              <a:extLst>
                <a:ext uri="{FF2B5EF4-FFF2-40B4-BE49-F238E27FC236}">
                  <a16:creationId xmlns:a16="http://schemas.microsoft.com/office/drawing/2014/main" id="{C674798F-40F1-E40F-3455-545E1188BA28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6" name="Freeform 175">
              <a:extLst>
                <a:ext uri="{FF2B5EF4-FFF2-40B4-BE49-F238E27FC236}">
                  <a16:creationId xmlns:a16="http://schemas.microsoft.com/office/drawing/2014/main" id="{F7BA00CC-8057-21AF-502A-4B1B3E459965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7" name="Freeform 176">
              <a:extLst>
                <a:ext uri="{FF2B5EF4-FFF2-40B4-BE49-F238E27FC236}">
                  <a16:creationId xmlns:a16="http://schemas.microsoft.com/office/drawing/2014/main" id="{D618244B-049C-DFF4-062B-DB44B20097C9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8" name="Freeform 177">
              <a:extLst>
                <a:ext uri="{FF2B5EF4-FFF2-40B4-BE49-F238E27FC236}">
                  <a16:creationId xmlns:a16="http://schemas.microsoft.com/office/drawing/2014/main" id="{398FAEB9-02E9-72AB-0F03-1167704B1760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9" name="Freeform 178">
              <a:extLst>
                <a:ext uri="{FF2B5EF4-FFF2-40B4-BE49-F238E27FC236}">
                  <a16:creationId xmlns:a16="http://schemas.microsoft.com/office/drawing/2014/main" id="{33D0E3A4-BBB0-229E-4D90-A53788DFD088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0" name="Freeform 179">
              <a:extLst>
                <a:ext uri="{FF2B5EF4-FFF2-40B4-BE49-F238E27FC236}">
                  <a16:creationId xmlns:a16="http://schemas.microsoft.com/office/drawing/2014/main" id="{63432A6D-B820-88EB-919A-FD8C5367C006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1" name="Freeform 180">
              <a:extLst>
                <a:ext uri="{FF2B5EF4-FFF2-40B4-BE49-F238E27FC236}">
                  <a16:creationId xmlns:a16="http://schemas.microsoft.com/office/drawing/2014/main" id="{AC545714-1B58-9F93-A224-A1C02FA127E3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2" name="Freeform 181">
              <a:extLst>
                <a:ext uri="{FF2B5EF4-FFF2-40B4-BE49-F238E27FC236}">
                  <a16:creationId xmlns:a16="http://schemas.microsoft.com/office/drawing/2014/main" id="{6E7E2404-FFAD-BD55-3AEB-66B5295D56E5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3" name="Freeform 182">
              <a:extLst>
                <a:ext uri="{FF2B5EF4-FFF2-40B4-BE49-F238E27FC236}">
                  <a16:creationId xmlns:a16="http://schemas.microsoft.com/office/drawing/2014/main" id="{2FF4741F-6DBF-2418-C4C0-188FA246A039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4" name="Freeform 183">
              <a:extLst>
                <a:ext uri="{FF2B5EF4-FFF2-40B4-BE49-F238E27FC236}">
                  <a16:creationId xmlns:a16="http://schemas.microsoft.com/office/drawing/2014/main" id="{4AD912DA-3044-F535-4886-50F0880B937E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5" name="Freeform 184">
              <a:extLst>
                <a:ext uri="{FF2B5EF4-FFF2-40B4-BE49-F238E27FC236}">
                  <a16:creationId xmlns:a16="http://schemas.microsoft.com/office/drawing/2014/main" id="{5A1E92BB-5D37-56EE-4970-B54BFC201714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6" name="Freeform 185">
              <a:extLst>
                <a:ext uri="{FF2B5EF4-FFF2-40B4-BE49-F238E27FC236}">
                  <a16:creationId xmlns:a16="http://schemas.microsoft.com/office/drawing/2014/main" id="{999D65CE-26EB-2E4A-67EF-878167F2EF84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7" name="Freeform 186">
              <a:extLst>
                <a:ext uri="{FF2B5EF4-FFF2-40B4-BE49-F238E27FC236}">
                  <a16:creationId xmlns:a16="http://schemas.microsoft.com/office/drawing/2014/main" id="{C58A19E2-E1F0-2AF4-FA8D-1604D157869E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8" name="Freeform 187">
              <a:extLst>
                <a:ext uri="{FF2B5EF4-FFF2-40B4-BE49-F238E27FC236}">
                  <a16:creationId xmlns:a16="http://schemas.microsoft.com/office/drawing/2014/main" id="{155E85E2-C329-AEBF-3548-E7534BEE5C16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29" name="Freeform 188">
              <a:extLst>
                <a:ext uri="{FF2B5EF4-FFF2-40B4-BE49-F238E27FC236}">
                  <a16:creationId xmlns:a16="http://schemas.microsoft.com/office/drawing/2014/main" id="{7D14C480-DC8B-CBEB-DDC0-BE110D1C6657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0" name="Freeform 189">
              <a:extLst>
                <a:ext uri="{FF2B5EF4-FFF2-40B4-BE49-F238E27FC236}">
                  <a16:creationId xmlns:a16="http://schemas.microsoft.com/office/drawing/2014/main" id="{DA300A33-BDF0-481C-8767-AFAAD96EF2EA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1" name="Freeform 190">
              <a:extLst>
                <a:ext uri="{FF2B5EF4-FFF2-40B4-BE49-F238E27FC236}">
                  <a16:creationId xmlns:a16="http://schemas.microsoft.com/office/drawing/2014/main" id="{A8A7C329-C3EE-E4BF-89B3-F43C098CF95F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2" name="Freeform 191">
              <a:extLst>
                <a:ext uri="{FF2B5EF4-FFF2-40B4-BE49-F238E27FC236}">
                  <a16:creationId xmlns:a16="http://schemas.microsoft.com/office/drawing/2014/main" id="{8064B907-6636-78F9-31F3-FE44C6198D16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3" name="Freeform 192">
              <a:extLst>
                <a:ext uri="{FF2B5EF4-FFF2-40B4-BE49-F238E27FC236}">
                  <a16:creationId xmlns:a16="http://schemas.microsoft.com/office/drawing/2014/main" id="{7D349682-32D2-5A16-348C-DA54BB7E2D95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4" name="Freeform 193">
              <a:extLst>
                <a:ext uri="{FF2B5EF4-FFF2-40B4-BE49-F238E27FC236}">
                  <a16:creationId xmlns:a16="http://schemas.microsoft.com/office/drawing/2014/main" id="{A10698E1-4DF2-5A02-9C40-70C4CD2603E0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5" name="Freeform 194">
              <a:extLst>
                <a:ext uri="{FF2B5EF4-FFF2-40B4-BE49-F238E27FC236}">
                  <a16:creationId xmlns:a16="http://schemas.microsoft.com/office/drawing/2014/main" id="{66CF2A87-9C83-05E1-3A27-269AEB707C07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6" name="Freeform 195">
              <a:extLst>
                <a:ext uri="{FF2B5EF4-FFF2-40B4-BE49-F238E27FC236}">
                  <a16:creationId xmlns:a16="http://schemas.microsoft.com/office/drawing/2014/main" id="{1814DE07-4A89-1117-5AD0-14B587F80C5A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7" name="Freeform 196">
              <a:extLst>
                <a:ext uri="{FF2B5EF4-FFF2-40B4-BE49-F238E27FC236}">
                  <a16:creationId xmlns:a16="http://schemas.microsoft.com/office/drawing/2014/main" id="{32B681DF-A702-D50F-D0B0-85DEE4655723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8" name="Freeform 197">
              <a:extLst>
                <a:ext uri="{FF2B5EF4-FFF2-40B4-BE49-F238E27FC236}">
                  <a16:creationId xmlns:a16="http://schemas.microsoft.com/office/drawing/2014/main" id="{4D072EC7-8B02-81BC-9ADE-2EF97B4B21AC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39" name="Freeform 198">
              <a:extLst>
                <a:ext uri="{FF2B5EF4-FFF2-40B4-BE49-F238E27FC236}">
                  <a16:creationId xmlns:a16="http://schemas.microsoft.com/office/drawing/2014/main" id="{CAD25BF5-E103-79B3-E55B-9C6F6E6BE08A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0" name="Freeform 199">
              <a:extLst>
                <a:ext uri="{FF2B5EF4-FFF2-40B4-BE49-F238E27FC236}">
                  <a16:creationId xmlns:a16="http://schemas.microsoft.com/office/drawing/2014/main" id="{A56B8A81-6851-DC8F-8766-52F1061BC78E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1" name="Freeform 200">
              <a:extLst>
                <a:ext uri="{FF2B5EF4-FFF2-40B4-BE49-F238E27FC236}">
                  <a16:creationId xmlns:a16="http://schemas.microsoft.com/office/drawing/2014/main" id="{B78F11D1-FC8C-B76A-91D4-AEB13814E335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2" name="Freeform 201">
              <a:extLst>
                <a:ext uri="{FF2B5EF4-FFF2-40B4-BE49-F238E27FC236}">
                  <a16:creationId xmlns:a16="http://schemas.microsoft.com/office/drawing/2014/main" id="{BA81359A-C481-F867-38BB-15DBAE7137F1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3" name="Freeform 202">
              <a:extLst>
                <a:ext uri="{FF2B5EF4-FFF2-40B4-BE49-F238E27FC236}">
                  <a16:creationId xmlns:a16="http://schemas.microsoft.com/office/drawing/2014/main" id="{973FDC77-9E2D-DCC3-3B7D-61E5E4F14E7B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4" name="Freeform 203">
              <a:extLst>
                <a:ext uri="{FF2B5EF4-FFF2-40B4-BE49-F238E27FC236}">
                  <a16:creationId xmlns:a16="http://schemas.microsoft.com/office/drawing/2014/main" id="{34B18E4F-B2B3-7EB8-28F0-09BEE41BA4FF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5" name="Freeform 204">
              <a:extLst>
                <a:ext uri="{FF2B5EF4-FFF2-40B4-BE49-F238E27FC236}">
                  <a16:creationId xmlns:a16="http://schemas.microsoft.com/office/drawing/2014/main" id="{42FC0B25-4082-4C4E-0297-41CE44B3C6C0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6" name="Freeform 205">
              <a:extLst>
                <a:ext uri="{FF2B5EF4-FFF2-40B4-BE49-F238E27FC236}">
                  <a16:creationId xmlns:a16="http://schemas.microsoft.com/office/drawing/2014/main" id="{F309A4F8-F1F7-D2BC-7530-A91E26CC7E08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7" name="Freeform 206">
              <a:extLst>
                <a:ext uri="{FF2B5EF4-FFF2-40B4-BE49-F238E27FC236}">
                  <a16:creationId xmlns:a16="http://schemas.microsoft.com/office/drawing/2014/main" id="{1F107EBE-2F16-6DB3-D830-D31CBC253B5C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8" name="Freeform 207">
              <a:extLst>
                <a:ext uri="{FF2B5EF4-FFF2-40B4-BE49-F238E27FC236}">
                  <a16:creationId xmlns:a16="http://schemas.microsoft.com/office/drawing/2014/main" id="{EF1A2C18-B8A5-CF10-0076-28F1E768EC61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9" name="Freeform 208">
              <a:extLst>
                <a:ext uri="{FF2B5EF4-FFF2-40B4-BE49-F238E27FC236}">
                  <a16:creationId xmlns:a16="http://schemas.microsoft.com/office/drawing/2014/main" id="{CF155805-3474-1F87-2845-335EA37CE047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0" name="Freeform 209">
              <a:extLst>
                <a:ext uri="{FF2B5EF4-FFF2-40B4-BE49-F238E27FC236}">
                  <a16:creationId xmlns:a16="http://schemas.microsoft.com/office/drawing/2014/main" id="{B0B13BEE-D1B9-773E-7A63-36B567ED8973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1" name="Freeform 210">
              <a:extLst>
                <a:ext uri="{FF2B5EF4-FFF2-40B4-BE49-F238E27FC236}">
                  <a16:creationId xmlns:a16="http://schemas.microsoft.com/office/drawing/2014/main" id="{50CEF137-884D-D0BE-AB30-FCA5135246D2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2" name="Freeform 211">
              <a:extLst>
                <a:ext uri="{FF2B5EF4-FFF2-40B4-BE49-F238E27FC236}">
                  <a16:creationId xmlns:a16="http://schemas.microsoft.com/office/drawing/2014/main" id="{FAD2AA72-8993-FA18-0849-39FBB2BEE59F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3" name="Freeform 212">
              <a:extLst>
                <a:ext uri="{FF2B5EF4-FFF2-40B4-BE49-F238E27FC236}">
                  <a16:creationId xmlns:a16="http://schemas.microsoft.com/office/drawing/2014/main" id="{C14AD873-3208-C7BC-5C68-68A417B2D325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4" name="Freeform 213">
              <a:extLst>
                <a:ext uri="{FF2B5EF4-FFF2-40B4-BE49-F238E27FC236}">
                  <a16:creationId xmlns:a16="http://schemas.microsoft.com/office/drawing/2014/main" id="{BF77A766-73A1-8D3A-62B1-1F71F1F45B47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5" name="Freeform 214">
              <a:extLst>
                <a:ext uri="{FF2B5EF4-FFF2-40B4-BE49-F238E27FC236}">
                  <a16:creationId xmlns:a16="http://schemas.microsoft.com/office/drawing/2014/main" id="{C682C1AA-F98A-A931-A918-E44FABC8B09D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6" name="Freeform 215">
              <a:extLst>
                <a:ext uri="{FF2B5EF4-FFF2-40B4-BE49-F238E27FC236}">
                  <a16:creationId xmlns:a16="http://schemas.microsoft.com/office/drawing/2014/main" id="{30BCDCEA-8201-C676-F20A-B11D05A64E40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564" name="Date Placeholder 563">
            <a:extLst>
              <a:ext uri="{FF2B5EF4-FFF2-40B4-BE49-F238E27FC236}">
                <a16:creationId xmlns:a16="http://schemas.microsoft.com/office/drawing/2014/main" id="{D1E36D8C-C2E6-6AAF-0B05-2B6DED2D9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814" y="6393837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566" name="Slide Number Placeholder 565">
            <a:extLst>
              <a:ext uri="{FF2B5EF4-FFF2-40B4-BE49-F238E27FC236}">
                <a16:creationId xmlns:a16="http://schemas.microsoft.com/office/drawing/2014/main" id="{121E4AB5-714A-F261-D3E9-DE04C16D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1</a:t>
            </a:fld>
            <a:endParaRPr lang="en-IN"/>
          </a:p>
        </p:txBody>
      </p:sp>
      <p:pic>
        <p:nvPicPr>
          <p:cNvPr id="1028" name="Picture 4" descr="Getting Started — Jaeger documentation">
            <a:extLst>
              <a:ext uri="{FF2B5EF4-FFF2-40B4-BE49-F238E27FC236}">
                <a16:creationId xmlns:a16="http://schemas.microsoft.com/office/drawing/2014/main" id="{43888860-B56C-141D-2127-494605BB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36" y="813643"/>
            <a:ext cx="2737848" cy="311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AA412-7344-04B8-BDD8-5CE635D83C9F}"/>
              </a:ext>
            </a:extLst>
          </p:cNvPr>
          <p:cNvSpPr txBox="1"/>
          <p:nvPr/>
        </p:nvSpPr>
        <p:spPr>
          <a:xfrm>
            <a:off x="4663328" y="5618056"/>
            <a:ext cx="40495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Montserrat" pitchFamily="2" charset="77"/>
              </a:rPr>
              <a:t>PRESENTED BY</a:t>
            </a:r>
          </a:p>
          <a:p>
            <a:pPr algn="ctr"/>
            <a:br>
              <a:rPr lang="en-US" b="1" spc="3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JEGAN BALAKRISHNAN</a:t>
            </a:r>
            <a:endParaRPr lang="en-US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095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reeform: Shape 375">
            <a:extLst>
              <a:ext uri="{FF2B5EF4-FFF2-40B4-BE49-F238E27FC236}">
                <a16:creationId xmlns:a16="http://schemas.microsoft.com/office/drawing/2014/main" id="{B55AA39A-4FE1-44A3-5461-2FB3CB5A67D8}"/>
              </a:ext>
            </a:extLst>
          </p:cNvPr>
          <p:cNvSpPr/>
          <p:nvPr/>
        </p:nvSpPr>
        <p:spPr>
          <a:xfrm>
            <a:off x="775556" y="3656273"/>
            <a:ext cx="1986262" cy="2680525"/>
          </a:xfrm>
          <a:custGeom>
            <a:avLst/>
            <a:gdLst>
              <a:gd name="connsiteX0" fmla="*/ 799352 w 1598704"/>
              <a:gd name="connsiteY0" fmla="*/ 0 h 2218980"/>
              <a:gd name="connsiteX1" fmla="*/ 1598704 w 1598704"/>
              <a:gd name="connsiteY1" fmla="*/ 769906 h 2218980"/>
              <a:gd name="connsiteX2" fmla="*/ 1246277 w 1598704"/>
              <a:gd name="connsiteY2" fmla="*/ 1408324 h 2218980"/>
              <a:gd name="connsiteX3" fmla="*/ 1202484 w 1598704"/>
              <a:gd name="connsiteY3" fmla="*/ 1431219 h 2218980"/>
              <a:gd name="connsiteX4" fmla="*/ 1006906 w 1598704"/>
              <a:gd name="connsiteY4" fmla="*/ 2218980 h 2218980"/>
              <a:gd name="connsiteX5" fmla="*/ 588473 w 1598704"/>
              <a:gd name="connsiteY5" fmla="*/ 2218980 h 2218980"/>
              <a:gd name="connsiteX6" fmla="*/ 392399 w 1598704"/>
              <a:gd name="connsiteY6" fmla="*/ 1429221 h 2218980"/>
              <a:gd name="connsiteX7" fmla="*/ 352427 w 1598704"/>
              <a:gd name="connsiteY7" fmla="*/ 1408324 h 2218980"/>
              <a:gd name="connsiteX8" fmla="*/ 0 w 1598704"/>
              <a:gd name="connsiteY8" fmla="*/ 769906 h 2218980"/>
              <a:gd name="connsiteX9" fmla="*/ 799352 w 1598704"/>
              <a:gd name="connsiteY9" fmla="*/ 0 h 221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8704" h="2218980">
                <a:moveTo>
                  <a:pt x="799352" y="0"/>
                </a:moveTo>
                <a:cubicBezTo>
                  <a:pt x="1240822" y="0"/>
                  <a:pt x="1598704" y="344699"/>
                  <a:pt x="1598704" y="769906"/>
                </a:cubicBezTo>
                <a:cubicBezTo>
                  <a:pt x="1598704" y="1035661"/>
                  <a:pt x="1458906" y="1269967"/>
                  <a:pt x="1246277" y="1408324"/>
                </a:cubicBezTo>
                <a:lnTo>
                  <a:pt x="1202484" y="1431219"/>
                </a:lnTo>
                <a:lnTo>
                  <a:pt x="1006906" y="2218980"/>
                </a:lnTo>
                <a:lnTo>
                  <a:pt x="588473" y="2218980"/>
                </a:lnTo>
                <a:lnTo>
                  <a:pt x="392399" y="1429221"/>
                </a:lnTo>
                <a:lnTo>
                  <a:pt x="352427" y="1408324"/>
                </a:lnTo>
                <a:cubicBezTo>
                  <a:pt x="139798" y="1269967"/>
                  <a:pt x="0" y="1035661"/>
                  <a:pt x="0" y="769906"/>
                </a:cubicBezTo>
                <a:cubicBezTo>
                  <a:pt x="0" y="344699"/>
                  <a:pt x="357882" y="0"/>
                  <a:pt x="799352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82" name="!!lamp">
            <a:extLst>
              <a:ext uri="{FF2B5EF4-FFF2-40B4-BE49-F238E27FC236}">
                <a16:creationId xmlns:a16="http://schemas.microsoft.com/office/drawing/2014/main" id="{F273F484-4A58-9547-9984-B21F38624CEF}"/>
              </a:ext>
            </a:extLst>
          </p:cNvPr>
          <p:cNvGrpSpPr/>
          <p:nvPr/>
        </p:nvGrpSpPr>
        <p:grpSpPr>
          <a:xfrm>
            <a:off x="0" y="2988792"/>
            <a:ext cx="3454400" cy="4035246"/>
            <a:chOff x="5651500" y="2863849"/>
            <a:chExt cx="887355" cy="1114011"/>
          </a:xfrm>
          <a:solidFill>
            <a:schemeClr val="tx1"/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C1E313D-FBB5-7F4E-9F8B-FBD3D194741F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C67537C-4CF3-8F42-963E-5DA28E031867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22070DE-306A-BF41-BCC7-EDAB7B96D308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6732C-21E9-EE40-85CA-2FF17D929A12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5AE113-B206-B546-9571-562A9C2ED191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73D510E-B984-6C48-A9AF-41DBDF267C95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62E89FB-511B-884E-9382-F91FB3C95286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F4F70BA-0039-DF47-B651-D161A877F0E0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ACB5DF3-84CD-C445-9E33-F05753423BA8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C623BDE-B1B7-9E4B-B24B-09A835E2C590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BDF60B3-7C5F-4B42-8D61-E8112339713F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8ABDD26-A86C-1A4C-9F71-04581EDB03AE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044B3F1-2B0F-E241-B4C5-01C1416D9D92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4C2D6-A073-393D-3476-4951FBAE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118" y="6404224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0D31-064A-C7B3-00EB-D159A22F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10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66798-1517-F579-4A95-2E09B4A40690}"/>
              </a:ext>
            </a:extLst>
          </p:cNvPr>
          <p:cNvSpPr txBox="1"/>
          <p:nvPr/>
        </p:nvSpPr>
        <p:spPr>
          <a:xfrm>
            <a:off x="5753593" y="596726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latin typeface="Montserrat" pitchFamily="2" charset="77"/>
              </a:rPr>
              <a:t>JAEGER</a:t>
            </a:r>
            <a:endParaRPr lang="en-LT" sz="3200" b="1" spc="300" dirty="0">
              <a:latin typeface="Montserrat" pitchFamily="2" charset="77"/>
            </a:endParaRPr>
          </a:p>
        </p:txBody>
      </p:sp>
      <p:pic>
        <p:nvPicPr>
          <p:cNvPr id="3" name="Picture 2" descr="Tracing Made Easy: A Beginner's Guide to Jaeger and Distributed Systems |  Open Source Observability Platform for Logs, Metrics, Traces, and More –  Your Ultimate Dashboard for Alerts and Insights">
            <a:extLst>
              <a:ext uri="{FF2B5EF4-FFF2-40B4-BE49-F238E27FC236}">
                <a16:creationId xmlns:a16="http://schemas.microsoft.com/office/drawing/2014/main" id="{46598507-2863-2848-9ADC-BB7016892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93"/>
          <a:stretch/>
        </p:blipFill>
        <p:spPr bwMode="auto">
          <a:xfrm>
            <a:off x="3589468" y="1181508"/>
            <a:ext cx="5872031" cy="5155291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F6FC6-3BAF-AB71-32D1-204DD49A1983}"/>
              </a:ext>
            </a:extLst>
          </p:cNvPr>
          <p:cNvSpPr txBox="1"/>
          <p:nvPr/>
        </p:nvSpPr>
        <p:spPr>
          <a:xfrm>
            <a:off x="4766142" y="1201052"/>
            <a:ext cx="4094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300" dirty="0">
                <a:latin typeface="Montserrat" pitchFamily="2" charset="77"/>
              </a:rPr>
              <a:t>SPANS AND TRACES</a:t>
            </a:r>
            <a:endParaRPr lang="en-LT" sz="2400" b="1" spc="3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3483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4C2D6-A073-393D-3476-4951FBAE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118" y="6404224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0D31-064A-C7B3-00EB-D159A22F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11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66798-1517-F579-4A95-2E09B4A40690}"/>
              </a:ext>
            </a:extLst>
          </p:cNvPr>
          <p:cNvSpPr txBox="1"/>
          <p:nvPr/>
        </p:nvSpPr>
        <p:spPr>
          <a:xfrm>
            <a:off x="5753593" y="596726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latin typeface="Montserrat" pitchFamily="2" charset="77"/>
              </a:rPr>
              <a:t>JAEGER</a:t>
            </a:r>
            <a:endParaRPr lang="en-LT" sz="3200" b="1" spc="300" dirty="0">
              <a:latin typeface="Montserrat" pitchFamily="2" charset="77"/>
            </a:endParaRPr>
          </a:p>
        </p:txBody>
      </p:sp>
      <p:pic>
        <p:nvPicPr>
          <p:cNvPr id="3" name="Picture 2" descr="Tracing Made Easy: A Beginner's Guide to Jaeger and Distributed Systems |  Open Source Observability Platform for Logs, Metrics, Traces, and More –  Your Ultimate Dashboard for Alerts and Insights">
            <a:extLst>
              <a:ext uri="{FF2B5EF4-FFF2-40B4-BE49-F238E27FC236}">
                <a16:creationId xmlns:a16="http://schemas.microsoft.com/office/drawing/2014/main" id="{46598507-2863-2848-9ADC-BB7016892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93"/>
          <a:stretch/>
        </p:blipFill>
        <p:spPr bwMode="auto">
          <a:xfrm>
            <a:off x="7490939" y="1741581"/>
            <a:ext cx="4708880" cy="4134114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210956-DCDC-8CB2-8336-4C848F70096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52400" y="2902013"/>
            <a:ext cx="1855787" cy="1864974"/>
          </a:xfrm>
          <a:prstGeom prst="rect">
            <a:avLst/>
          </a:prstGeom>
        </p:spPr>
      </p:pic>
      <p:pic>
        <p:nvPicPr>
          <p:cNvPr id="3076" name="Picture 4" descr="Premium Vector | Burger icon logo vector">
            <a:extLst>
              <a:ext uri="{FF2B5EF4-FFF2-40B4-BE49-F238E27FC236}">
                <a16:creationId xmlns:a16="http://schemas.microsoft.com/office/drawing/2014/main" id="{43683407-D259-2B3C-D621-FDCDDC8E8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752" y="2685651"/>
            <a:ext cx="2117711" cy="211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ef Patty Vectors &amp; Illustrations for Free Download | Freepik">
            <a:extLst>
              <a:ext uri="{FF2B5EF4-FFF2-40B4-BE49-F238E27FC236}">
                <a16:creationId xmlns:a16="http://schemas.microsoft.com/office/drawing/2014/main" id="{0B6807CD-707F-98BC-F81F-0A0CD090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42" y="2046327"/>
            <a:ext cx="1170557" cy="88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emium Vector | Nut burger bun icon cartoon vector Cheese hamburger Food  beef">
            <a:extLst>
              <a:ext uri="{FF2B5EF4-FFF2-40B4-BE49-F238E27FC236}">
                <a16:creationId xmlns:a16="http://schemas.microsoft.com/office/drawing/2014/main" id="{F2C5386F-C8A7-C53E-6E82-7A9493ED1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74" y="4224920"/>
            <a:ext cx="1156885" cy="11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sh burger bun icon cartoon vector ...">
            <a:extLst>
              <a:ext uri="{FF2B5EF4-FFF2-40B4-BE49-F238E27FC236}">
                <a16:creationId xmlns:a16="http://schemas.microsoft.com/office/drawing/2014/main" id="{C617A702-1670-7278-1629-CF6C2BFC2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74" y="5087833"/>
            <a:ext cx="1156885" cy="115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urger tomato icon cartoon vector. Meat food">
            <a:extLst>
              <a:ext uri="{FF2B5EF4-FFF2-40B4-BE49-F238E27FC236}">
                <a16:creationId xmlns:a16="http://schemas.microsoft.com/office/drawing/2014/main" id="{8B6F3E22-2E19-15E7-7D26-33FA2F69A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873" y="3212116"/>
            <a:ext cx="1354026" cy="9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BEBD6-4204-015A-625D-B8D3B76F03EB}"/>
              </a:ext>
            </a:extLst>
          </p:cNvPr>
          <p:cNvSpPr txBox="1"/>
          <p:nvPr/>
        </p:nvSpPr>
        <p:spPr>
          <a:xfrm>
            <a:off x="4766142" y="1201052"/>
            <a:ext cx="4094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300" dirty="0">
                <a:latin typeface="Montserrat" pitchFamily="2" charset="77"/>
              </a:rPr>
              <a:t>SPANS AND TRACES</a:t>
            </a:r>
            <a:endParaRPr lang="en-LT" sz="2400" b="1" spc="300" dirty="0">
              <a:latin typeface="Montserra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53E13-5744-5D1E-D3BA-0B391497A6D6}"/>
              </a:ext>
            </a:extLst>
          </p:cNvPr>
          <p:cNvSpPr txBox="1"/>
          <p:nvPr/>
        </p:nvSpPr>
        <p:spPr>
          <a:xfrm>
            <a:off x="3785512" y="2765546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SPAN 1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6195B-A3E2-02D9-0EA7-BEB8B436A63F}"/>
              </a:ext>
            </a:extLst>
          </p:cNvPr>
          <p:cNvSpPr txBox="1"/>
          <p:nvPr/>
        </p:nvSpPr>
        <p:spPr>
          <a:xfrm>
            <a:off x="5600961" y="4702420"/>
            <a:ext cx="1745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300" dirty="0">
                <a:latin typeface="Montserrat" pitchFamily="2" charset="77"/>
              </a:rPr>
              <a:t>TRACE 1</a:t>
            </a:r>
            <a:endParaRPr lang="en-LT" sz="2400" b="1" spc="3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CD0BC-DD8C-9CE3-8514-61A606CC708D}"/>
              </a:ext>
            </a:extLst>
          </p:cNvPr>
          <p:cNvSpPr txBox="1"/>
          <p:nvPr/>
        </p:nvSpPr>
        <p:spPr>
          <a:xfrm>
            <a:off x="3757211" y="401597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SPAN 2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3C3E4-ACA1-FE9D-917E-D856E63C37FB}"/>
              </a:ext>
            </a:extLst>
          </p:cNvPr>
          <p:cNvSpPr txBox="1"/>
          <p:nvPr/>
        </p:nvSpPr>
        <p:spPr>
          <a:xfrm>
            <a:off x="3757210" y="512760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SPAN 3</a:t>
            </a:r>
            <a:endParaRPr lang="en-LT" sz="1400" b="1" spc="300" dirty="0">
              <a:latin typeface="Montserrat" pitchFamily="2" charset="77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F3FF6-4AFF-6900-80D7-C4CA1D9EBFF3}"/>
              </a:ext>
            </a:extLst>
          </p:cNvPr>
          <p:cNvCxnSpPr>
            <a:cxnSpLocks/>
          </p:cNvCxnSpPr>
          <p:nvPr/>
        </p:nvCxnSpPr>
        <p:spPr>
          <a:xfrm flipV="1">
            <a:off x="2882900" y="2902013"/>
            <a:ext cx="650973" cy="52698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C57BBB-198B-495E-A118-D14CDD540630}"/>
              </a:ext>
            </a:extLst>
          </p:cNvPr>
          <p:cNvCxnSpPr>
            <a:cxnSpLocks/>
          </p:cNvCxnSpPr>
          <p:nvPr/>
        </p:nvCxnSpPr>
        <p:spPr>
          <a:xfrm>
            <a:off x="2976318" y="3843000"/>
            <a:ext cx="64737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513615-F6FE-5E28-9216-6939B340D9F3}"/>
              </a:ext>
            </a:extLst>
          </p:cNvPr>
          <p:cNvCxnSpPr>
            <a:cxnSpLocks/>
          </p:cNvCxnSpPr>
          <p:nvPr/>
        </p:nvCxnSpPr>
        <p:spPr>
          <a:xfrm>
            <a:off x="2934760" y="4363185"/>
            <a:ext cx="711468" cy="38518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561463-E759-0693-EEBC-6C86BCD522FB}"/>
              </a:ext>
            </a:extLst>
          </p:cNvPr>
          <p:cNvCxnSpPr>
            <a:cxnSpLocks/>
          </p:cNvCxnSpPr>
          <p:nvPr/>
        </p:nvCxnSpPr>
        <p:spPr>
          <a:xfrm>
            <a:off x="4887899" y="3867500"/>
            <a:ext cx="64737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 descr="Customer flat icon Royalty Free Vector Image - VectorStock">
            <a:extLst>
              <a:ext uri="{FF2B5EF4-FFF2-40B4-BE49-F238E27FC236}">
                <a16:creationId xmlns:a16="http://schemas.microsoft.com/office/drawing/2014/main" id="{4D387326-1BF0-D47A-FA94-9D1AA9B96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5"/>
          <a:stretch/>
        </p:blipFill>
        <p:spPr bwMode="auto">
          <a:xfrm>
            <a:off x="1858424" y="985343"/>
            <a:ext cx="818790" cy="83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13,700+ Waiter Icon Stock Illustrations, Royalty-Free Vector Graphics &amp;  Clip Art - iStock | Waiter icon vector">
            <a:extLst>
              <a:ext uri="{FF2B5EF4-FFF2-40B4-BE49-F238E27FC236}">
                <a16:creationId xmlns:a16="http://schemas.microsoft.com/office/drawing/2014/main" id="{83552C52-F9F7-8BDF-2C8E-AE59E5940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70"/>
          <a:stretch/>
        </p:blipFill>
        <p:spPr bwMode="auto">
          <a:xfrm>
            <a:off x="1560335" y="2143366"/>
            <a:ext cx="1327943" cy="92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851AEE-9911-1E0C-3655-1FBF29268375}"/>
              </a:ext>
            </a:extLst>
          </p:cNvPr>
          <p:cNvCxnSpPr>
            <a:cxnSpLocks/>
          </p:cNvCxnSpPr>
          <p:nvPr/>
        </p:nvCxnSpPr>
        <p:spPr>
          <a:xfrm>
            <a:off x="2280293" y="1979893"/>
            <a:ext cx="0" cy="29210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F90FFB-B706-54D3-307A-DE766E2E5D21}"/>
              </a:ext>
            </a:extLst>
          </p:cNvPr>
          <p:cNvCxnSpPr>
            <a:cxnSpLocks/>
          </p:cNvCxnSpPr>
          <p:nvPr/>
        </p:nvCxnSpPr>
        <p:spPr>
          <a:xfrm>
            <a:off x="2267819" y="3065464"/>
            <a:ext cx="0" cy="29210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1EFC86-51EA-9FA4-24F0-F1B646392988}"/>
              </a:ext>
            </a:extLst>
          </p:cNvPr>
          <p:cNvSpPr txBox="1"/>
          <p:nvPr/>
        </p:nvSpPr>
        <p:spPr>
          <a:xfrm>
            <a:off x="3300168" y="5901989"/>
            <a:ext cx="22784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" panose="02040604050505020304" pitchFamily="18" charset="0"/>
              </a:rPr>
              <a:t>Represents a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Century" panose="02040604050505020304" pitchFamily="18" charset="0"/>
              </a:rPr>
              <a:t> unit </a:t>
            </a:r>
            <a:r>
              <a:rPr 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" panose="02040604050505020304" pitchFamily="18" charset="0"/>
              </a:rPr>
              <a:t>of work in our system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5702D2-BC55-C4D2-9305-472B2A9E8AFE}"/>
              </a:ext>
            </a:extLst>
          </p:cNvPr>
          <p:cNvSpPr txBox="1"/>
          <p:nvPr/>
        </p:nvSpPr>
        <p:spPr>
          <a:xfrm>
            <a:off x="5195654" y="2180188"/>
            <a:ext cx="274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Century" panose="02040604050505020304" pitchFamily="18" charset="0"/>
              </a:rPr>
              <a:t>Collection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Century" panose="02040604050505020304" pitchFamily="18" charset="0"/>
              </a:rPr>
              <a:t>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Century" panose="02040604050505020304" pitchFamily="18" charset="0"/>
              </a:rPr>
              <a:t>of spans </a:t>
            </a: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Century" panose="02040604050505020304" pitchFamily="18" charset="0"/>
              </a:rPr>
              <a:t>that</a:t>
            </a:r>
          </a:p>
          <a:p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Century" panose="02040604050505020304" pitchFamily="18" charset="0"/>
              </a:rPr>
              <a:t>collectively illustrate the </a:t>
            </a:r>
          </a:p>
          <a:p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Century" panose="02040604050505020304" pitchFamily="18" charset="0"/>
              </a:rPr>
              <a:t>journey of a request </a:t>
            </a:r>
            <a:endParaRPr lang="en-IN" sz="1600" dirty="0">
              <a:solidFill>
                <a:schemeClr val="bg2">
                  <a:lumMod val="50000"/>
                </a:schemeClr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423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6028CA3D-B74F-5E23-28ED-5DC8DB7C3B1A}"/>
              </a:ext>
            </a:extLst>
          </p:cNvPr>
          <p:cNvSpPr/>
          <p:nvPr/>
        </p:nvSpPr>
        <p:spPr>
          <a:xfrm>
            <a:off x="1280242" y="6104"/>
            <a:ext cx="10917289" cy="6851896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2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4C2D6-A073-393D-3476-4951FBAE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118" y="6404224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0D31-064A-C7B3-00EB-D159A22F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527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B624868-0C85-65E6-22C0-BDFCA20D9710}"/>
              </a:ext>
            </a:extLst>
          </p:cNvPr>
          <p:cNvSpPr/>
          <p:nvPr/>
        </p:nvSpPr>
        <p:spPr>
          <a:xfrm>
            <a:off x="1303898" y="0"/>
            <a:ext cx="10911758" cy="6817223"/>
          </a:xfrm>
          <a:custGeom>
            <a:avLst/>
            <a:gdLst/>
            <a:ahLst/>
            <a:cxnLst/>
            <a:rect l="l" t="t" r="r" b="b"/>
            <a:pathLst>
              <a:path w="8127997" h="4572000">
                <a:moveTo>
                  <a:pt x="0" y="0"/>
                </a:moveTo>
                <a:lnTo>
                  <a:pt x="8127997" y="0"/>
                </a:lnTo>
                <a:lnTo>
                  <a:pt x="8127997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2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4C2D6-A073-393D-3476-4951FBAE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118" y="6404224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0D31-064A-C7B3-00EB-D159A22F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697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l Hail Tracing: A Go, Redis, and Jaeger Tale | by Filipe Oliveira | ITNEXT">
            <a:extLst>
              <a:ext uri="{FF2B5EF4-FFF2-40B4-BE49-F238E27FC236}">
                <a16:creationId xmlns:a16="http://schemas.microsoft.com/office/drawing/2014/main" id="{5EFC94B4-490F-4254-3D6A-969EADBB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4" y="-6572"/>
            <a:ext cx="10967305" cy="676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567008" y="461008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2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4C2D6-A073-393D-3476-4951FBAE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118" y="6404224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0D31-064A-C7B3-00EB-D159A22F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14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8A7A8-597E-723E-49DF-128C4158E7CC}"/>
              </a:ext>
            </a:extLst>
          </p:cNvPr>
          <p:cNvSpPr txBox="1"/>
          <p:nvPr/>
        </p:nvSpPr>
        <p:spPr>
          <a:xfrm>
            <a:off x="5886774" y="6344801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300" dirty="0">
                <a:latin typeface="Montserrat" pitchFamily="2" charset="77"/>
              </a:rPr>
              <a:t>DEMO</a:t>
            </a:r>
            <a:endParaRPr lang="en-LT" sz="2400" b="1" spc="3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019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02928" y="5546004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3799652" y="2283314"/>
            <a:ext cx="5407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6000" b="1" spc="300" dirty="0">
                <a:solidFill>
                  <a:schemeClr val="bg1"/>
                </a:solidFill>
                <a:latin typeface="Montserrat" pitchFamily="2" charset="77"/>
              </a:rPr>
              <a:t>T</a:t>
            </a:r>
            <a:r>
              <a:rPr lang="en-US" sz="6000" b="1" spc="300" dirty="0">
                <a:solidFill>
                  <a:schemeClr val="bg1"/>
                </a:solidFill>
                <a:latin typeface="Montserrat" pitchFamily="2" charset="77"/>
              </a:rPr>
              <a:t>HANKYOU!</a:t>
            </a:r>
            <a:endParaRPr lang="en-LT" sz="6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61" name="Graphic 43">
            <a:extLst>
              <a:ext uri="{FF2B5EF4-FFF2-40B4-BE49-F238E27FC236}">
                <a16:creationId xmlns:a16="http://schemas.microsoft.com/office/drawing/2014/main" id="{013BD26B-9250-E041-8FE6-8304E2F781F6}"/>
              </a:ext>
            </a:extLst>
          </p:cNvPr>
          <p:cNvGrpSpPr/>
          <p:nvPr/>
        </p:nvGrpSpPr>
        <p:grpSpPr>
          <a:xfrm rot="417027" flipH="1" flipV="1">
            <a:off x="4560666" y="4701235"/>
            <a:ext cx="4426405" cy="1437667"/>
            <a:chOff x="3425730" y="2663686"/>
            <a:chExt cx="3433707" cy="1937149"/>
          </a:xfrm>
          <a:solidFill>
            <a:schemeClr val="bg1"/>
          </a:solidFill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48BD7B-4CE4-014D-9E4F-67BB0571B85B}"/>
                </a:ext>
              </a:extLst>
            </p:cNvPr>
            <p:cNvSpPr/>
            <p:nvPr/>
          </p:nvSpPr>
          <p:spPr>
            <a:xfrm rot="20056739">
              <a:off x="3671064" y="2663686"/>
              <a:ext cx="3188373" cy="1937149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CCBAC92-C64A-734A-BCF1-994132224ABC}"/>
                </a:ext>
              </a:extLst>
            </p:cNvPr>
            <p:cNvSpPr/>
            <p:nvPr/>
          </p:nvSpPr>
          <p:spPr>
            <a:xfrm rot="4443101">
              <a:off x="3312549" y="3762056"/>
              <a:ext cx="614871" cy="388509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/>
            </a:p>
          </p:txBody>
        </p: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7629458" y="3301343"/>
            <a:ext cx="2565887" cy="134841"/>
          </a:xfrm>
          <a:prstGeom prst="rect">
            <a:avLst/>
          </a:prstGeom>
        </p:spPr>
      </p:pic>
      <p:grpSp>
        <p:nvGrpSpPr>
          <p:cNvPr id="396" name="Graphic 177">
            <a:extLst>
              <a:ext uri="{FF2B5EF4-FFF2-40B4-BE49-F238E27FC236}">
                <a16:creationId xmlns:a16="http://schemas.microsoft.com/office/drawing/2014/main" id="{1BDBF76C-945D-D652-451A-BC988740CAAD}"/>
              </a:ext>
            </a:extLst>
          </p:cNvPr>
          <p:cNvGrpSpPr/>
          <p:nvPr/>
        </p:nvGrpSpPr>
        <p:grpSpPr>
          <a:xfrm>
            <a:off x="2132994" y="5614878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397" name="Freeform 178">
              <a:extLst>
                <a:ext uri="{FF2B5EF4-FFF2-40B4-BE49-F238E27FC236}">
                  <a16:creationId xmlns:a16="http://schemas.microsoft.com/office/drawing/2014/main" id="{0B4B1108-1679-A1BD-0D31-80D9BFB7B472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8" name="Freeform 179">
              <a:extLst>
                <a:ext uri="{FF2B5EF4-FFF2-40B4-BE49-F238E27FC236}">
                  <a16:creationId xmlns:a16="http://schemas.microsoft.com/office/drawing/2014/main" id="{18365F0C-FF18-8820-D842-4F7631F84CAF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9" name="Freeform 180">
              <a:extLst>
                <a:ext uri="{FF2B5EF4-FFF2-40B4-BE49-F238E27FC236}">
                  <a16:creationId xmlns:a16="http://schemas.microsoft.com/office/drawing/2014/main" id="{5AFBC5C2-3E57-3F58-09D9-1E4D978D42A6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0" name="Freeform 181">
              <a:extLst>
                <a:ext uri="{FF2B5EF4-FFF2-40B4-BE49-F238E27FC236}">
                  <a16:creationId xmlns:a16="http://schemas.microsoft.com/office/drawing/2014/main" id="{9F4B31BF-D461-54B6-77F8-89DC15C19AF0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1" name="Freeform 182">
              <a:extLst>
                <a:ext uri="{FF2B5EF4-FFF2-40B4-BE49-F238E27FC236}">
                  <a16:creationId xmlns:a16="http://schemas.microsoft.com/office/drawing/2014/main" id="{1F53ECE7-EB12-A3FB-EDDA-666994E00166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183">
              <a:extLst>
                <a:ext uri="{FF2B5EF4-FFF2-40B4-BE49-F238E27FC236}">
                  <a16:creationId xmlns:a16="http://schemas.microsoft.com/office/drawing/2014/main" id="{70554493-CDEF-4EEB-A399-9A950573A5C4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184">
              <a:extLst>
                <a:ext uri="{FF2B5EF4-FFF2-40B4-BE49-F238E27FC236}">
                  <a16:creationId xmlns:a16="http://schemas.microsoft.com/office/drawing/2014/main" id="{C079CDC9-202E-66A5-D71A-B3FA9AA4BE6B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185">
              <a:extLst>
                <a:ext uri="{FF2B5EF4-FFF2-40B4-BE49-F238E27FC236}">
                  <a16:creationId xmlns:a16="http://schemas.microsoft.com/office/drawing/2014/main" id="{D2867D5B-8B7B-9539-81C0-3E9DB39BF8F0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186">
              <a:extLst>
                <a:ext uri="{FF2B5EF4-FFF2-40B4-BE49-F238E27FC236}">
                  <a16:creationId xmlns:a16="http://schemas.microsoft.com/office/drawing/2014/main" id="{C0A09587-1BF7-43F1-5230-27F21302CA1C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187">
              <a:extLst>
                <a:ext uri="{FF2B5EF4-FFF2-40B4-BE49-F238E27FC236}">
                  <a16:creationId xmlns:a16="http://schemas.microsoft.com/office/drawing/2014/main" id="{3FBC7B95-1CF7-C793-9839-0B2AA94F5628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188">
              <a:extLst>
                <a:ext uri="{FF2B5EF4-FFF2-40B4-BE49-F238E27FC236}">
                  <a16:creationId xmlns:a16="http://schemas.microsoft.com/office/drawing/2014/main" id="{FBC5BE1F-F9A1-C811-D8BE-96C661D23D0D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189">
              <a:extLst>
                <a:ext uri="{FF2B5EF4-FFF2-40B4-BE49-F238E27FC236}">
                  <a16:creationId xmlns:a16="http://schemas.microsoft.com/office/drawing/2014/main" id="{61E87B50-28D4-C994-0560-D2AEDE14769D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190">
              <a:extLst>
                <a:ext uri="{FF2B5EF4-FFF2-40B4-BE49-F238E27FC236}">
                  <a16:creationId xmlns:a16="http://schemas.microsoft.com/office/drawing/2014/main" id="{6C359365-71FE-2FBD-BE67-6C4343600B10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191">
              <a:extLst>
                <a:ext uri="{FF2B5EF4-FFF2-40B4-BE49-F238E27FC236}">
                  <a16:creationId xmlns:a16="http://schemas.microsoft.com/office/drawing/2014/main" id="{18A54B61-3D2F-D8CA-A8F3-AA039CE18B2B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1" name="Freeform 192">
              <a:extLst>
                <a:ext uri="{FF2B5EF4-FFF2-40B4-BE49-F238E27FC236}">
                  <a16:creationId xmlns:a16="http://schemas.microsoft.com/office/drawing/2014/main" id="{50E33CD1-B096-A0CD-B64B-1EB0AC9F2F64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2" name="Freeform 193">
              <a:extLst>
                <a:ext uri="{FF2B5EF4-FFF2-40B4-BE49-F238E27FC236}">
                  <a16:creationId xmlns:a16="http://schemas.microsoft.com/office/drawing/2014/main" id="{7B77157D-F1DC-EE85-1EC3-AD37C138D918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3" name="Freeform 194">
              <a:extLst>
                <a:ext uri="{FF2B5EF4-FFF2-40B4-BE49-F238E27FC236}">
                  <a16:creationId xmlns:a16="http://schemas.microsoft.com/office/drawing/2014/main" id="{C16247A7-7443-87D7-B80A-2E7DEDD62EBC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4" name="Freeform 195">
              <a:extLst>
                <a:ext uri="{FF2B5EF4-FFF2-40B4-BE49-F238E27FC236}">
                  <a16:creationId xmlns:a16="http://schemas.microsoft.com/office/drawing/2014/main" id="{6E72F812-592F-8A13-DA9D-7890C4FC9E8D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5" name="Freeform 196">
              <a:extLst>
                <a:ext uri="{FF2B5EF4-FFF2-40B4-BE49-F238E27FC236}">
                  <a16:creationId xmlns:a16="http://schemas.microsoft.com/office/drawing/2014/main" id="{14288396-9F3B-685C-CAE7-23E16ADF8A84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197">
              <a:extLst>
                <a:ext uri="{FF2B5EF4-FFF2-40B4-BE49-F238E27FC236}">
                  <a16:creationId xmlns:a16="http://schemas.microsoft.com/office/drawing/2014/main" id="{ED635A8F-3030-252E-690E-21BF313BDA5C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198">
              <a:extLst>
                <a:ext uri="{FF2B5EF4-FFF2-40B4-BE49-F238E27FC236}">
                  <a16:creationId xmlns:a16="http://schemas.microsoft.com/office/drawing/2014/main" id="{6A84A4EF-E1A3-CE14-6122-1E9628012F9B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199">
              <a:extLst>
                <a:ext uri="{FF2B5EF4-FFF2-40B4-BE49-F238E27FC236}">
                  <a16:creationId xmlns:a16="http://schemas.microsoft.com/office/drawing/2014/main" id="{8E1574F5-C3A4-A420-B840-9A3428DD198E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200">
              <a:extLst>
                <a:ext uri="{FF2B5EF4-FFF2-40B4-BE49-F238E27FC236}">
                  <a16:creationId xmlns:a16="http://schemas.microsoft.com/office/drawing/2014/main" id="{9A0F0EB8-3AF7-2CDD-5EF1-471F69FB61A7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0" name="Freeform 201">
              <a:extLst>
                <a:ext uri="{FF2B5EF4-FFF2-40B4-BE49-F238E27FC236}">
                  <a16:creationId xmlns:a16="http://schemas.microsoft.com/office/drawing/2014/main" id="{9049E929-AF2A-79D1-F2A7-68FADA05BCEA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1" name="Freeform 202">
              <a:extLst>
                <a:ext uri="{FF2B5EF4-FFF2-40B4-BE49-F238E27FC236}">
                  <a16:creationId xmlns:a16="http://schemas.microsoft.com/office/drawing/2014/main" id="{DA4496CB-81AC-5E0D-DC60-8A9D70F4DFF2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2" name="Freeform 203">
              <a:extLst>
                <a:ext uri="{FF2B5EF4-FFF2-40B4-BE49-F238E27FC236}">
                  <a16:creationId xmlns:a16="http://schemas.microsoft.com/office/drawing/2014/main" id="{93485042-04D9-1FA9-2489-4720B1B3A474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3" name="Freeform 204">
              <a:extLst>
                <a:ext uri="{FF2B5EF4-FFF2-40B4-BE49-F238E27FC236}">
                  <a16:creationId xmlns:a16="http://schemas.microsoft.com/office/drawing/2014/main" id="{8B9818F8-C555-F840-3667-A9DA0888FCDC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4" name="Freeform 205">
              <a:extLst>
                <a:ext uri="{FF2B5EF4-FFF2-40B4-BE49-F238E27FC236}">
                  <a16:creationId xmlns:a16="http://schemas.microsoft.com/office/drawing/2014/main" id="{2F1520AF-EACF-3AFD-9455-7FB1B4D2F863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5" name="Freeform 206">
              <a:extLst>
                <a:ext uri="{FF2B5EF4-FFF2-40B4-BE49-F238E27FC236}">
                  <a16:creationId xmlns:a16="http://schemas.microsoft.com/office/drawing/2014/main" id="{6E72547F-B25B-40FF-D244-1A65CD0653AB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6" name="Freeform 207">
              <a:extLst>
                <a:ext uri="{FF2B5EF4-FFF2-40B4-BE49-F238E27FC236}">
                  <a16:creationId xmlns:a16="http://schemas.microsoft.com/office/drawing/2014/main" id="{73DC44D0-960D-38DB-800D-C574063C024A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7" name="Freeform 208">
              <a:extLst>
                <a:ext uri="{FF2B5EF4-FFF2-40B4-BE49-F238E27FC236}">
                  <a16:creationId xmlns:a16="http://schemas.microsoft.com/office/drawing/2014/main" id="{A020A8CD-7241-C5C9-EBEE-8E709FA67A35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8" name="Freeform 209">
              <a:extLst>
                <a:ext uri="{FF2B5EF4-FFF2-40B4-BE49-F238E27FC236}">
                  <a16:creationId xmlns:a16="http://schemas.microsoft.com/office/drawing/2014/main" id="{890A367F-7BAA-5A9E-4DE4-C85E306D4980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210">
              <a:extLst>
                <a:ext uri="{FF2B5EF4-FFF2-40B4-BE49-F238E27FC236}">
                  <a16:creationId xmlns:a16="http://schemas.microsoft.com/office/drawing/2014/main" id="{A8D78535-8CFB-245F-7758-D12485DAFD42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211">
              <a:extLst>
                <a:ext uri="{FF2B5EF4-FFF2-40B4-BE49-F238E27FC236}">
                  <a16:creationId xmlns:a16="http://schemas.microsoft.com/office/drawing/2014/main" id="{90E7629D-40A9-B8D8-5302-A28349422BE2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212">
              <a:extLst>
                <a:ext uri="{FF2B5EF4-FFF2-40B4-BE49-F238E27FC236}">
                  <a16:creationId xmlns:a16="http://schemas.microsoft.com/office/drawing/2014/main" id="{5B8699DE-F030-4F54-0C42-76053936FD5F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213">
              <a:extLst>
                <a:ext uri="{FF2B5EF4-FFF2-40B4-BE49-F238E27FC236}">
                  <a16:creationId xmlns:a16="http://schemas.microsoft.com/office/drawing/2014/main" id="{139D0BC0-C3DE-B30F-2002-6289E86F663C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214">
              <a:extLst>
                <a:ext uri="{FF2B5EF4-FFF2-40B4-BE49-F238E27FC236}">
                  <a16:creationId xmlns:a16="http://schemas.microsoft.com/office/drawing/2014/main" id="{5FEE3793-C106-A403-11C5-0AC0C3B73F58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4" name="Freeform 215">
              <a:extLst>
                <a:ext uri="{FF2B5EF4-FFF2-40B4-BE49-F238E27FC236}">
                  <a16:creationId xmlns:a16="http://schemas.microsoft.com/office/drawing/2014/main" id="{9AE288EB-1D4A-819E-5E63-BF023778FF33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5" name="Freeform 216">
              <a:extLst>
                <a:ext uri="{FF2B5EF4-FFF2-40B4-BE49-F238E27FC236}">
                  <a16:creationId xmlns:a16="http://schemas.microsoft.com/office/drawing/2014/main" id="{DCAEF14A-90C9-8B5C-F7AB-436FDD086D06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6" name="Freeform 217">
              <a:extLst>
                <a:ext uri="{FF2B5EF4-FFF2-40B4-BE49-F238E27FC236}">
                  <a16:creationId xmlns:a16="http://schemas.microsoft.com/office/drawing/2014/main" id="{87C586A7-4B7B-3BFD-34FB-7F0B4922883F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7" name="Freeform 218">
              <a:extLst>
                <a:ext uri="{FF2B5EF4-FFF2-40B4-BE49-F238E27FC236}">
                  <a16:creationId xmlns:a16="http://schemas.microsoft.com/office/drawing/2014/main" id="{F14C4C54-F6E7-0135-926F-3A10741DFF18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8" name="Freeform 219">
              <a:extLst>
                <a:ext uri="{FF2B5EF4-FFF2-40B4-BE49-F238E27FC236}">
                  <a16:creationId xmlns:a16="http://schemas.microsoft.com/office/drawing/2014/main" id="{121DD4CE-11B5-24BA-B716-DF4ADD0DEE65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9" name="Freeform 220">
              <a:extLst>
                <a:ext uri="{FF2B5EF4-FFF2-40B4-BE49-F238E27FC236}">
                  <a16:creationId xmlns:a16="http://schemas.microsoft.com/office/drawing/2014/main" id="{44C5E821-334B-59CA-2491-7C9E8F7C0EAE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0" name="Freeform 221">
              <a:extLst>
                <a:ext uri="{FF2B5EF4-FFF2-40B4-BE49-F238E27FC236}">
                  <a16:creationId xmlns:a16="http://schemas.microsoft.com/office/drawing/2014/main" id="{2B46061E-2A4F-6303-CF3E-580184936AD5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1" name="Freeform 222">
              <a:extLst>
                <a:ext uri="{FF2B5EF4-FFF2-40B4-BE49-F238E27FC236}">
                  <a16:creationId xmlns:a16="http://schemas.microsoft.com/office/drawing/2014/main" id="{5D63025F-35A7-F0EE-6AFB-1CE221D05458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2" name="Freeform 223">
              <a:extLst>
                <a:ext uri="{FF2B5EF4-FFF2-40B4-BE49-F238E27FC236}">
                  <a16:creationId xmlns:a16="http://schemas.microsoft.com/office/drawing/2014/main" id="{0B2F89B4-8C76-EEE2-B5F8-6AA2179E8D28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3" name="Freeform 224">
              <a:extLst>
                <a:ext uri="{FF2B5EF4-FFF2-40B4-BE49-F238E27FC236}">
                  <a16:creationId xmlns:a16="http://schemas.microsoft.com/office/drawing/2014/main" id="{406C6049-3755-73AE-BC94-F5A30AE83AB6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4" name="Freeform 225">
              <a:extLst>
                <a:ext uri="{FF2B5EF4-FFF2-40B4-BE49-F238E27FC236}">
                  <a16:creationId xmlns:a16="http://schemas.microsoft.com/office/drawing/2014/main" id="{2062EE6A-2B8A-01CA-FABF-2A28B0CD53A7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5" name="Freeform 226">
              <a:extLst>
                <a:ext uri="{FF2B5EF4-FFF2-40B4-BE49-F238E27FC236}">
                  <a16:creationId xmlns:a16="http://schemas.microsoft.com/office/drawing/2014/main" id="{B78DEA10-2DF8-D7A7-989B-7E1307FE1817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6" name="Freeform 227">
              <a:extLst>
                <a:ext uri="{FF2B5EF4-FFF2-40B4-BE49-F238E27FC236}">
                  <a16:creationId xmlns:a16="http://schemas.microsoft.com/office/drawing/2014/main" id="{3AFA0E9C-6F47-156A-1358-606156D2BAC7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7" name="Freeform 228">
              <a:extLst>
                <a:ext uri="{FF2B5EF4-FFF2-40B4-BE49-F238E27FC236}">
                  <a16:creationId xmlns:a16="http://schemas.microsoft.com/office/drawing/2014/main" id="{E3D74B5A-F956-0091-FD94-C152C5E143A7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8" name="Freeform 229">
              <a:extLst>
                <a:ext uri="{FF2B5EF4-FFF2-40B4-BE49-F238E27FC236}">
                  <a16:creationId xmlns:a16="http://schemas.microsoft.com/office/drawing/2014/main" id="{FA8102A7-C820-1524-945A-EF5F4B677B63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9" name="Freeform 230">
              <a:extLst>
                <a:ext uri="{FF2B5EF4-FFF2-40B4-BE49-F238E27FC236}">
                  <a16:creationId xmlns:a16="http://schemas.microsoft.com/office/drawing/2014/main" id="{0151D408-8ECA-C45E-D379-F649D3A17FEE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0" name="Freeform 231">
              <a:extLst>
                <a:ext uri="{FF2B5EF4-FFF2-40B4-BE49-F238E27FC236}">
                  <a16:creationId xmlns:a16="http://schemas.microsoft.com/office/drawing/2014/main" id="{10A39034-35B2-E701-A20A-7C7FB5124635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1" name="Freeform 232">
              <a:extLst>
                <a:ext uri="{FF2B5EF4-FFF2-40B4-BE49-F238E27FC236}">
                  <a16:creationId xmlns:a16="http://schemas.microsoft.com/office/drawing/2014/main" id="{F064AEE8-0702-6E55-13BC-39EECCDC4EB3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2" name="Freeform 233">
              <a:extLst>
                <a:ext uri="{FF2B5EF4-FFF2-40B4-BE49-F238E27FC236}">
                  <a16:creationId xmlns:a16="http://schemas.microsoft.com/office/drawing/2014/main" id="{3A85618D-B965-136E-F5C4-4DD0EF5F85F0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3" name="Freeform 234">
              <a:extLst>
                <a:ext uri="{FF2B5EF4-FFF2-40B4-BE49-F238E27FC236}">
                  <a16:creationId xmlns:a16="http://schemas.microsoft.com/office/drawing/2014/main" id="{D2359489-168F-2C05-613E-E0A54E96E17E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4" name="Freeform 235">
              <a:extLst>
                <a:ext uri="{FF2B5EF4-FFF2-40B4-BE49-F238E27FC236}">
                  <a16:creationId xmlns:a16="http://schemas.microsoft.com/office/drawing/2014/main" id="{F61E8A07-BBFA-8468-5624-A24645652422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5" name="Freeform 236">
              <a:extLst>
                <a:ext uri="{FF2B5EF4-FFF2-40B4-BE49-F238E27FC236}">
                  <a16:creationId xmlns:a16="http://schemas.microsoft.com/office/drawing/2014/main" id="{31D4160F-F919-B35F-91D1-F922960FEC93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6" name="Freeform 237">
              <a:extLst>
                <a:ext uri="{FF2B5EF4-FFF2-40B4-BE49-F238E27FC236}">
                  <a16:creationId xmlns:a16="http://schemas.microsoft.com/office/drawing/2014/main" id="{714AFFF4-46A4-D1CB-8CE2-773B8EB71640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E417D661-68D2-DC8C-093A-1222B36958BA}"/>
              </a:ext>
            </a:extLst>
          </p:cNvPr>
          <p:cNvGrpSpPr/>
          <p:nvPr/>
        </p:nvGrpSpPr>
        <p:grpSpPr>
          <a:xfrm>
            <a:off x="8487811" y="4166750"/>
            <a:ext cx="827568" cy="828000"/>
            <a:chOff x="-842559" y="4288420"/>
            <a:chExt cx="827568" cy="828000"/>
          </a:xfrm>
        </p:grpSpPr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0592D78-6D82-3BF2-672C-9D220B877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20" name="Graphic 519" descr="Single gear">
              <a:extLst>
                <a:ext uri="{FF2B5EF4-FFF2-40B4-BE49-F238E27FC236}">
                  <a16:creationId xmlns:a16="http://schemas.microsoft.com/office/drawing/2014/main" id="{9150F72B-CD39-4805-753F-492FB63C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EA02D8F5-43C5-87FB-852B-2D683A71D121}"/>
              </a:ext>
            </a:extLst>
          </p:cNvPr>
          <p:cNvGrpSpPr/>
          <p:nvPr/>
        </p:nvGrpSpPr>
        <p:grpSpPr>
          <a:xfrm>
            <a:off x="6985350" y="4164925"/>
            <a:ext cx="827568" cy="828000"/>
            <a:chOff x="-837416" y="3015000"/>
            <a:chExt cx="827568" cy="828000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16F46C47-B444-FEB5-AB97-57E81BC87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23" name="Graphic 522" descr="Coffee">
              <a:extLst>
                <a:ext uri="{FF2B5EF4-FFF2-40B4-BE49-F238E27FC236}">
                  <a16:creationId xmlns:a16="http://schemas.microsoft.com/office/drawing/2014/main" id="{5EC7DEA3-89C8-A040-CB88-61121DD3E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87EDAE3D-3659-DF67-6A68-5ED52D83ADB7}"/>
              </a:ext>
            </a:extLst>
          </p:cNvPr>
          <p:cNvGrpSpPr/>
          <p:nvPr/>
        </p:nvGrpSpPr>
        <p:grpSpPr>
          <a:xfrm>
            <a:off x="5558157" y="4155887"/>
            <a:ext cx="827568" cy="828000"/>
            <a:chOff x="-842559" y="1741580"/>
            <a:chExt cx="827568" cy="828000"/>
          </a:xfrm>
        </p:grpSpPr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D3E07337-B75F-3A5B-5AC5-A452B181A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26" name="Graphic 525" descr="Upward trend">
              <a:extLst>
                <a:ext uri="{FF2B5EF4-FFF2-40B4-BE49-F238E27FC236}">
                  <a16:creationId xmlns:a16="http://schemas.microsoft.com/office/drawing/2014/main" id="{CF9D9DA3-F7F8-3ECF-2E86-467F67E7B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B0AE5B64-DF9A-F40E-A930-54DFD870848A}"/>
              </a:ext>
            </a:extLst>
          </p:cNvPr>
          <p:cNvGrpSpPr/>
          <p:nvPr/>
        </p:nvGrpSpPr>
        <p:grpSpPr>
          <a:xfrm>
            <a:off x="3965300" y="4140709"/>
            <a:ext cx="827568" cy="828000"/>
            <a:chOff x="-842559" y="468160"/>
            <a:chExt cx="827568" cy="828000"/>
          </a:xfrm>
        </p:grpSpPr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40FA8847-BCEC-9016-3156-43D84B24EC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29" name="Graphic 528" descr="Lightbulb">
              <a:extLst>
                <a:ext uri="{FF2B5EF4-FFF2-40B4-BE49-F238E27FC236}">
                  <a16:creationId xmlns:a16="http://schemas.microsoft.com/office/drawing/2014/main" id="{5D429800-B926-9B23-91B1-C846FF20E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BD164-D85B-4D07-49EC-17977B7D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15</a:t>
            </a:fld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C1B03F-2BD9-78B5-EB79-A9EDB86A6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6/Jan/2025</a:t>
            </a:r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7164DAF-C718-FFE1-D0D1-919EF578D332}"/>
              </a:ext>
            </a:extLst>
          </p:cNvPr>
          <p:cNvSpPr/>
          <p:nvPr/>
        </p:nvSpPr>
        <p:spPr>
          <a:xfrm>
            <a:off x="7278958" y="2691365"/>
            <a:ext cx="3226960" cy="34424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6D1BA6C-C88A-0F79-6E91-430714F0B083}"/>
              </a:ext>
            </a:extLst>
          </p:cNvPr>
          <p:cNvSpPr/>
          <p:nvPr/>
        </p:nvSpPr>
        <p:spPr>
          <a:xfrm>
            <a:off x="2654715" y="1670210"/>
            <a:ext cx="2882672" cy="33076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54582D-4B25-B049-BB6B-EC4E61BF854E}"/>
              </a:ext>
            </a:extLst>
          </p:cNvPr>
          <p:cNvGrpSpPr/>
          <p:nvPr/>
        </p:nvGrpSpPr>
        <p:grpSpPr>
          <a:xfrm>
            <a:off x="-828000" y="503294"/>
            <a:ext cx="828000" cy="828000"/>
            <a:chOff x="-828000" y="503294"/>
            <a:chExt cx="828000" cy="828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B3DA2D-B4FA-C24D-B4E8-7624EF486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" name="Graphic 4" descr="Lightbulb">
              <a:extLst>
                <a:ext uri="{FF2B5EF4-FFF2-40B4-BE49-F238E27FC236}">
                  <a16:creationId xmlns:a16="http://schemas.microsoft.com/office/drawing/2014/main" id="{6B3BAA89-1839-EB44-9B24-BA6C97EE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D7912C-E040-6A4A-BE6E-6CAD6509E07B}"/>
              </a:ext>
            </a:extLst>
          </p:cNvPr>
          <p:cNvGrpSpPr/>
          <p:nvPr/>
        </p:nvGrpSpPr>
        <p:grpSpPr>
          <a:xfrm>
            <a:off x="-828000" y="1759147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475FEE-C144-4548-A8A7-4F513439FE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140F157-340D-604A-A162-D3A7E8156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BF6F17-FF08-B54F-9544-FA60A221B2D4}"/>
              </a:ext>
            </a:extLst>
          </p:cNvPr>
          <p:cNvGrpSpPr/>
          <p:nvPr/>
        </p:nvGrpSpPr>
        <p:grpSpPr>
          <a:xfrm>
            <a:off x="-828000" y="4206382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CC6907-4984-2B45-8E22-55D72C351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EC64F5FA-9338-284F-9DC4-84D1D7CF0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4E909C-C0AD-0441-BFB4-0D24E6056384}"/>
              </a:ext>
            </a:extLst>
          </p:cNvPr>
          <p:cNvGrpSpPr/>
          <p:nvPr/>
        </p:nvGrpSpPr>
        <p:grpSpPr>
          <a:xfrm>
            <a:off x="945606" y="5462235"/>
            <a:ext cx="828000" cy="828000"/>
            <a:chOff x="-828000" y="5462235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ED2165-882A-1240-A14A-473907542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" name="Graphic 13" descr="Users">
              <a:extLst>
                <a:ext uri="{FF2B5EF4-FFF2-40B4-BE49-F238E27FC236}">
                  <a16:creationId xmlns:a16="http://schemas.microsoft.com/office/drawing/2014/main" id="{D77F818E-1A52-FD43-9C5B-C0361A06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C9A606-AE6F-624F-9CAE-64FB7D3728BE}"/>
              </a:ext>
            </a:extLst>
          </p:cNvPr>
          <p:cNvGrpSpPr/>
          <p:nvPr/>
        </p:nvGrpSpPr>
        <p:grpSpPr>
          <a:xfrm>
            <a:off x="-828000" y="3015000"/>
            <a:ext cx="828000" cy="828000"/>
            <a:chOff x="-828000" y="3015000"/>
            <a:chExt cx="828000" cy="82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886168-6EB5-3E42-8F9F-09068F010F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7" name="Graphic 16" descr="Coffee">
              <a:extLst>
                <a:ext uri="{FF2B5EF4-FFF2-40B4-BE49-F238E27FC236}">
                  <a16:creationId xmlns:a16="http://schemas.microsoft.com/office/drawing/2014/main" id="{7BBA70A2-F293-8042-8804-5EB9E580B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68912" y="3119067"/>
              <a:ext cx="582259" cy="582259"/>
            </a:xfrm>
            <a:prstGeom prst="rect">
              <a:avLst/>
            </a:prstGeom>
          </p:spPr>
        </p:pic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75DB4210-1AF3-3745-AE1A-42472C59C598}"/>
              </a:ext>
            </a:extLst>
          </p:cNvPr>
          <p:cNvSpPr/>
          <p:nvPr/>
        </p:nvSpPr>
        <p:spPr>
          <a:xfrm rot="10800000">
            <a:off x="1" y="-4437659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19" name="Graphic 18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6E80348E-5EB3-754B-86C8-4C4EA07C83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488" y="634043"/>
            <a:ext cx="618834" cy="618834"/>
          </a:xfrm>
          <a:prstGeom prst="rect">
            <a:avLst/>
          </a:prstGeom>
        </p:spPr>
      </p:pic>
      <p:pic>
        <p:nvPicPr>
          <p:cNvPr id="20" name="Graphic 19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2265410C-8250-D94D-B452-8EC4A7C440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pic>
        <p:nvPicPr>
          <p:cNvPr id="21" name="Graphic 20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F1D832FF-9311-864A-97A8-8B3E062D71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3" action="ppaction://hlinksldjump"/>
            <a:extLst>
              <a:ext uri="{FF2B5EF4-FFF2-40B4-BE49-F238E27FC236}">
                <a16:creationId xmlns:a16="http://schemas.microsoft.com/office/drawing/2014/main" id="{8CC4C579-B232-624D-8C3E-37A2EAF62A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488" y="4310965"/>
            <a:ext cx="618834" cy="618834"/>
          </a:xfrm>
          <a:prstGeom prst="rect">
            <a:avLst/>
          </a:prstGeom>
        </p:spPr>
      </p:pic>
      <p:pic>
        <p:nvPicPr>
          <p:cNvPr id="23" name="Graphic 22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A41F91BD-1F3B-1C43-96EF-08696B5472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488" y="5566818"/>
            <a:ext cx="618834" cy="618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B62CA-6B25-E549-A6A9-E2FD7060B352}"/>
              </a:ext>
            </a:extLst>
          </p:cNvPr>
          <p:cNvSpPr txBox="1"/>
          <p:nvPr/>
        </p:nvSpPr>
        <p:spPr>
          <a:xfrm>
            <a:off x="4497038" y="746519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spc="300" dirty="0">
                <a:latin typeface="Montserrat" pitchFamily="2" charset="77"/>
              </a:rPr>
              <a:t>INTRODUCTION</a:t>
            </a:r>
            <a:endParaRPr lang="en-LT" sz="3200" b="1" spc="300" dirty="0">
              <a:latin typeface="Montserrat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FF927-AFBD-D543-93E7-58A4B7A1BD56}"/>
              </a:ext>
            </a:extLst>
          </p:cNvPr>
          <p:cNvSpPr txBox="1"/>
          <p:nvPr/>
        </p:nvSpPr>
        <p:spPr>
          <a:xfrm>
            <a:off x="2788192" y="2643865"/>
            <a:ext cx="1233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JEGAN B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374" name="Graphic 177">
            <a:extLst>
              <a:ext uri="{FF2B5EF4-FFF2-40B4-BE49-F238E27FC236}">
                <a16:creationId xmlns:a16="http://schemas.microsoft.com/office/drawing/2014/main" id="{B733230B-E58C-25F6-7B72-18B8A51E109E}"/>
              </a:ext>
            </a:extLst>
          </p:cNvPr>
          <p:cNvGrpSpPr/>
          <p:nvPr/>
        </p:nvGrpSpPr>
        <p:grpSpPr>
          <a:xfrm>
            <a:off x="9180250" y="4096871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375" name="Freeform 156">
              <a:extLst>
                <a:ext uri="{FF2B5EF4-FFF2-40B4-BE49-F238E27FC236}">
                  <a16:creationId xmlns:a16="http://schemas.microsoft.com/office/drawing/2014/main" id="{2AA6E307-BBB0-548F-3087-D906780EAA6D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6" name="Freeform 157">
              <a:extLst>
                <a:ext uri="{FF2B5EF4-FFF2-40B4-BE49-F238E27FC236}">
                  <a16:creationId xmlns:a16="http://schemas.microsoft.com/office/drawing/2014/main" id="{E9314963-A8BE-4948-7AF6-8745D7F2F150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7" name="Freeform 158">
              <a:extLst>
                <a:ext uri="{FF2B5EF4-FFF2-40B4-BE49-F238E27FC236}">
                  <a16:creationId xmlns:a16="http://schemas.microsoft.com/office/drawing/2014/main" id="{E82606A6-67C3-1C88-5B50-591B7A9A49E6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8" name="Freeform 159">
              <a:extLst>
                <a:ext uri="{FF2B5EF4-FFF2-40B4-BE49-F238E27FC236}">
                  <a16:creationId xmlns:a16="http://schemas.microsoft.com/office/drawing/2014/main" id="{B89C6AB8-D4FB-9022-7AF8-DA711038D500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9" name="Freeform 160">
              <a:extLst>
                <a:ext uri="{FF2B5EF4-FFF2-40B4-BE49-F238E27FC236}">
                  <a16:creationId xmlns:a16="http://schemas.microsoft.com/office/drawing/2014/main" id="{8E88CA38-5729-52F1-95EF-C358EA23A5A8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0" name="Freeform 161">
              <a:extLst>
                <a:ext uri="{FF2B5EF4-FFF2-40B4-BE49-F238E27FC236}">
                  <a16:creationId xmlns:a16="http://schemas.microsoft.com/office/drawing/2014/main" id="{1320880A-3D0E-9434-388D-AD68D68A03F1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1" name="Freeform 162">
              <a:extLst>
                <a:ext uri="{FF2B5EF4-FFF2-40B4-BE49-F238E27FC236}">
                  <a16:creationId xmlns:a16="http://schemas.microsoft.com/office/drawing/2014/main" id="{59F9F316-584A-11E0-16D1-7C4C7CB9454F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2" name="Freeform 163">
              <a:extLst>
                <a:ext uri="{FF2B5EF4-FFF2-40B4-BE49-F238E27FC236}">
                  <a16:creationId xmlns:a16="http://schemas.microsoft.com/office/drawing/2014/main" id="{D1ADD752-1C6B-5BCE-C021-C2FE4075225B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3" name="Freeform 164">
              <a:extLst>
                <a:ext uri="{FF2B5EF4-FFF2-40B4-BE49-F238E27FC236}">
                  <a16:creationId xmlns:a16="http://schemas.microsoft.com/office/drawing/2014/main" id="{9CC6D7EB-66F4-64F6-9974-680FE1122382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4" name="Freeform 165">
              <a:extLst>
                <a:ext uri="{FF2B5EF4-FFF2-40B4-BE49-F238E27FC236}">
                  <a16:creationId xmlns:a16="http://schemas.microsoft.com/office/drawing/2014/main" id="{5C9D50B8-F6FB-D943-A30C-5B3145BCE001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5" name="Freeform 166">
              <a:extLst>
                <a:ext uri="{FF2B5EF4-FFF2-40B4-BE49-F238E27FC236}">
                  <a16:creationId xmlns:a16="http://schemas.microsoft.com/office/drawing/2014/main" id="{0491A372-7CF8-CD7C-7E5B-AA751572CE49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6" name="Freeform 167">
              <a:extLst>
                <a:ext uri="{FF2B5EF4-FFF2-40B4-BE49-F238E27FC236}">
                  <a16:creationId xmlns:a16="http://schemas.microsoft.com/office/drawing/2014/main" id="{DEEA4E49-239A-5702-B54A-3D4128FB3C82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7" name="Freeform 168">
              <a:extLst>
                <a:ext uri="{FF2B5EF4-FFF2-40B4-BE49-F238E27FC236}">
                  <a16:creationId xmlns:a16="http://schemas.microsoft.com/office/drawing/2014/main" id="{FAA8D633-D845-8444-DEC4-4B25B95EB847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8" name="Freeform 169">
              <a:extLst>
                <a:ext uri="{FF2B5EF4-FFF2-40B4-BE49-F238E27FC236}">
                  <a16:creationId xmlns:a16="http://schemas.microsoft.com/office/drawing/2014/main" id="{EDD1957B-B2F5-5FAF-60CB-C3E4560C9670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9" name="Freeform 170">
              <a:extLst>
                <a:ext uri="{FF2B5EF4-FFF2-40B4-BE49-F238E27FC236}">
                  <a16:creationId xmlns:a16="http://schemas.microsoft.com/office/drawing/2014/main" id="{14414AF5-08E5-0855-96B3-CFA4F0A39B12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0" name="Freeform 171">
              <a:extLst>
                <a:ext uri="{FF2B5EF4-FFF2-40B4-BE49-F238E27FC236}">
                  <a16:creationId xmlns:a16="http://schemas.microsoft.com/office/drawing/2014/main" id="{92186DA3-EFCD-A81B-EEB8-CCA76FB638E5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1" name="Freeform 172">
              <a:extLst>
                <a:ext uri="{FF2B5EF4-FFF2-40B4-BE49-F238E27FC236}">
                  <a16:creationId xmlns:a16="http://schemas.microsoft.com/office/drawing/2014/main" id="{DF83AC99-3AF1-00B3-4090-6EC7BC323FDE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2" name="Freeform 173">
              <a:extLst>
                <a:ext uri="{FF2B5EF4-FFF2-40B4-BE49-F238E27FC236}">
                  <a16:creationId xmlns:a16="http://schemas.microsoft.com/office/drawing/2014/main" id="{E6A21A4F-6DB3-B509-E711-7ED0165F2C7D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3" name="Freeform 174">
              <a:extLst>
                <a:ext uri="{FF2B5EF4-FFF2-40B4-BE49-F238E27FC236}">
                  <a16:creationId xmlns:a16="http://schemas.microsoft.com/office/drawing/2014/main" id="{987B486D-2AB1-56C3-2568-0CA020519D4E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4" name="Freeform 175">
              <a:extLst>
                <a:ext uri="{FF2B5EF4-FFF2-40B4-BE49-F238E27FC236}">
                  <a16:creationId xmlns:a16="http://schemas.microsoft.com/office/drawing/2014/main" id="{762E1107-2CE5-92D9-41E7-7DF66CF327FD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5" name="Freeform 176">
              <a:extLst>
                <a:ext uri="{FF2B5EF4-FFF2-40B4-BE49-F238E27FC236}">
                  <a16:creationId xmlns:a16="http://schemas.microsoft.com/office/drawing/2014/main" id="{CBEECA3F-F213-D5DD-9D07-371D1C0A8F8E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6" name="Freeform 177">
              <a:extLst>
                <a:ext uri="{FF2B5EF4-FFF2-40B4-BE49-F238E27FC236}">
                  <a16:creationId xmlns:a16="http://schemas.microsoft.com/office/drawing/2014/main" id="{7019327D-B6D3-5468-70FC-29A097A3076C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7" name="Freeform 178">
              <a:extLst>
                <a:ext uri="{FF2B5EF4-FFF2-40B4-BE49-F238E27FC236}">
                  <a16:creationId xmlns:a16="http://schemas.microsoft.com/office/drawing/2014/main" id="{66416A4C-06F0-27BC-722F-9E4743F7917B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8" name="Freeform 179">
              <a:extLst>
                <a:ext uri="{FF2B5EF4-FFF2-40B4-BE49-F238E27FC236}">
                  <a16:creationId xmlns:a16="http://schemas.microsoft.com/office/drawing/2014/main" id="{3A04559E-937B-B4B3-A00F-5FC552EEC463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9" name="Freeform 180">
              <a:extLst>
                <a:ext uri="{FF2B5EF4-FFF2-40B4-BE49-F238E27FC236}">
                  <a16:creationId xmlns:a16="http://schemas.microsoft.com/office/drawing/2014/main" id="{DC4C28F7-D3AF-040A-B91D-503726029262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0" name="Freeform 181">
              <a:extLst>
                <a:ext uri="{FF2B5EF4-FFF2-40B4-BE49-F238E27FC236}">
                  <a16:creationId xmlns:a16="http://schemas.microsoft.com/office/drawing/2014/main" id="{7C8D97BF-6F23-1621-56EF-1DF68F3739C3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1" name="Freeform 182">
              <a:extLst>
                <a:ext uri="{FF2B5EF4-FFF2-40B4-BE49-F238E27FC236}">
                  <a16:creationId xmlns:a16="http://schemas.microsoft.com/office/drawing/2014/main" id="{8131A938-D25D-B2BE-468D-3E072804124E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183">
              <a:extLst>
                <a:ext uri="{FF2B5EF4-FFF2-40B4-BE49-F238E27FC236}">
                  <a16:creationId xmlns:a16="http://schemas.microsoft.com/office/drawing/2014/main" id="{3F9F7DEA-E18B-F7DD-848E-D6E026CA92D9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184">
              <a:extLst>
                <a:ext uri="{FF2B5EF4-FFF2-40B4-BE49-F238E27FC236}">
                  <a16:creationId xmlns:a16="http://schemas.microsoft.com/office/drawing/2014/main" id="{B9EC2BAF-3DCC-1AC2-4203-C1EFBC1288C7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185">
              <a:extLst>
                <a:ext uri="{FF2B5EF4-FFF2-40B4-BE49-F238E27FC236}">
                  <a16:creationId xmlns:a16="http://schemas.microsoft.com/office/drawing/2014/main" id="{23CBA432-30E1-2AEE-E033-FF2EE884150F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186">
              <a:extLst>
                <a:ext uri="{FF2B5EF4-FFF2-40B4-BE49-F238E27FC236}">
                  <a16:creationId xmlns:a16="http://schemas.microsoft.com/office/drawing/2014/main" id="{9BF024CA-A252-0941-53D1-5205B4ED51EA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187">
              <a:extLst>
                <a:ext uri="{FF2B5EF4-FFF2-40B4-BE49-F238E27FC236}">
                  <a16:creationId xmlns:a16="http://schemas.microsoft.com/office/drawing/2014/main" id="{6998C533-BF5B-48E3-9DAD-DE5BBFB4BF55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188">
              <a:extLst>
                <a:ext uri="{FF2B5EF4-FFF2-40B4-BE49-F238E27FC236}">
                  <a16:creationId xmlns:a16="http://schemas.microsoft.com/office/drawing/2014/main" id="{D8F022FB-034E-C3A6-4B0B-718237BA1371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189">
              <a:extLst>
                <a:ext uri="{FF2B5EF4-FFF2-40B4-BE49-F238E27FC236}">
                  <a16:creationId xmlns:a16="http://schemas.microsoft.com/office/drawing/2014/main" id="{9B227129-849F-5E42-C67C-E3ECA3CF01ED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190">
              <a:extLst>
                <a:ext uri="{FF2B5EF4-FFF2-40B4-BE49-F238E27FC236}">
                  <a16:creationId xmlns:a16="http://schemas.microsoft.com/office/drawing/2014/main" id="{D5E5C7C4-2F2F-BD98-3499-FAFB25F45C6A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191">
              <a:extLst>
                <a:ext uri="{FF2B5EF4-FFF2-40B4-BE49-F238E27FC236}">
                  <a16:creationId xmlns:a16="http://schemas.microsoft.com/office/drawing/2014/main" id="{31989041-786E-C700-B5CC-7CBC300299C3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1" name="Freeform 192">
              <a:extLst>
                <a:ext uri="{FF2B5EF4-FFF2-40B4-BE49-F238E27FC236}">
                  <a16:creationId xmlns:a16="http://schemas.microsoft.com/office/drawing/2014/main" id="{0DE00F5D-668C-9CE7-A1A1-0BDAA305D623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2" name="Freeform 193">
              <a:extLst>
                <a:ext uri="{FF2B5EF4-FFF2-40B4-BE49-F238E27FC236}">
                  <a16:creationId xmlns:a16="http://schemas.microsoft.com/office/drawing/2014/main" id="{2510AA3B-CBF3-6399-ED7A-53A7DE3DBD93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3" name="Freeform 194">
              <a:extLst>
                <a:ext uri="{FF2B5EF4-FFF2-40B4-BE49-F238E27FC236}">
                  <a16:creationId xmlns:a16="http://schemas.microsoft.com/office/drawing/2014/main" id="{D1A7156B-DE44-E2ED-8CE4-862E3107A2BD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4" name="Freeform 195">
              <a:extLst>
                <a:ext uri="{FF2B5EF4-FFF2-40B4-BE49-F238E27FC236}">
                  <a16:creationId xmlns:a16="http://schemas.microsoft.com/office/drawing/2014/main" id="{1B562DDA-A595-253E-325A-BC89B5871C65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5" name="Freeform 196">
              <a:extLst>
                <a:ext uri="{FF2B5EF4-FFF2-40B4-BE49-F238E27FC236}">
                  <a16:creationId xmlns:a16="http://schemas.microsoft.com/office/drawing/2014/main" id="{030CC23C-C0F5-51CF-AF95-0E330A18F0B1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197">
              <a:extLst>
                <a:ext uri="{FF2B5EF4-FFF2-40B4-BE49-F238E27FC236}">
                  <a16:creationId xmlns:a16="http://schemas.microsoft.com/office/drawing/2014/main" id="{3CF9B4D0-CADA-3768-E924-B56476DC59EE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198">
              <a:extLst>
                <a:ext uri="{FF2B5EF4-FFF2-40B4-BE49-F238E27FC236}">
                  <a16:creationId xmlns:a16="http://schemas.microsoft.com/office/drawing/2014/main" id="{92B85BF0-39CF-2E69-1817-197D7CB5A9D8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199">
              <a:extLst>
                <a:ext uri="{FF2B5EF4-FFF2-40B4-BE49-F238E27FC236}">
                  <a16:creationId xmlns:a16="http://schemas.microsoft.com/office/drawing/2014/main" id="{56EB467C-E1E3-6075-ADEF-FCB2C3CD0BA7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200">
              <a:extLst>
                <a:ext uri="{FF2B5EF4-FFF2-40B4-BE49-F238E27FC236}">
                  <a16:creationId xmlns:a16="http://schemas.microsoft.com/office/drawing/2014/main" id="{12C08FF1-A051-AE7A-2B34-97F75773AD44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0" name="Freeform 201">
              <a:extLst>
                <a:ext uri="{FF2B5EF4-FFF2-40B4-BE49-F238E27FC236}">
                  <a16:creationId xmlns:a16="http://schemas.microsoft.com/office/drawing/2014/main" id="{6C736BBE-7DAB-EFE5-1CB8-35931E8496E1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1" name="Freeform 202">
              <a:extLst>
                <a:ext uri="{FF2B5EF4-FFF2-40B4-BE49-F238E27FC236}">
                  <a16:creationId xmlns:a16="http://schemas.microsoft.com/office/drawing/2014/main" id="{95F94D9C-E8D9-61B4-EE7B-C615766A79AF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2" name="Freeform 203">
              <a:extLst>
                <a:ext uri="{FF2B5EF4-FFF2-40B4-BE49-F238E27FC236}">
                  <a16:creationId xmlns:a16="http://schemas.microsoft.com/office/drawing/2014/main" id="{EAFAA154-438C-5AF8-6AEA-4BB7CA3D9F30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3" name="Freeform 204">
              <a:extLst>
                <a:ext uri="{FF2B5EF4-FFF2-40B4-BE49-F238E27FC236}">
                  <a16:creationId xmlns:a16="http://schemas.microsoft.com/office/drawing/2014/main" id="{87AD1B6C-A8CF-EF57-8B12-5B48A08C617B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4" name="Freeform 205">
              <a:extLst>
                <a:ext uri="{FF2B5EF4-FFF2-40B4-BE49-F238E27FC236}">
                  <a16:creationId xmlns:a16="http://schemas.microsoft.com/office/drawing/2014/main" id="{C203B972-5957-CFA5-254E-20C7AA6A5A26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5" name="Freeform 206">
              <a:extLst>
                <a:ext uri="{FF2B5EF4-FFF2-40B4-BE49-F238E27FC236}">
                  <a16:creationId xmlns:a16="http://schemas.microsoft.com/office/drawing/2014/main" id="{A7EF8767-6CE8-63B1-BBB6-27267E57E481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6" name="Freeform 207">
              <a:extLst>
                <a:ext uri="{FF2B5EF4-FFF2-40B4-BE49-F238E27FC236}">
                  <a16:creationId xmlns:a16="http://schemas.microsoft.com/office/drawing/2014/main" id="{7A5EA9CF-94EC-64D0-230E-C2E53DE2E40C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7" name="Freeform 208">
              <a:extLst>
                <a:ext uri="{FF2B5EF4-FFF2-40B4-BE49-F238E27FC236}">
                  <a16:creationId xmlns:a16="http://schemas.microsoft.com/office/drawing/2014/main" id="{1C208A4F-9E6D-7D4C-54F0-DB137CE11553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8" name="Freeform 209">
              <a:extLst>
                <a:ext uri="{FF2B5EF4-FFF2-40B4-BE49-F238E27FC236}">
                  <a16:creationId xmlns:a16="http://schemas.microsoft.com/office/drawing/2014/main" id="{C5749A5D-3205-2448-A9EC-1FAE6ECF25AB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210">
              <a:extLst>
                <a:ext uri="{FF2B5EF4-FFF2-40B4-BE49-F238E27FC236}">
                  <a16:creationId xmlns:a16="http://schemas.microsoft.com/office/drawing/2014/main" id="{F40132B2-9162-C0DF-0A2E-E6EBC50C8352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211">
              <a:extLst>
                <a:ext uri="{FF2B5EF4-FFF2-40B4-BE49-F238E27FC236}">
                  <a16:creationId xmlns:a16="http://schemas.microsoft.com/office/drawing/2014/main" id="{192466C3-5636-4D0D-014C-195D1D129FFD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212">
              <a:extLst>
                <a:ext uri="{FF2B5EF4-FFF2-40B4-BE49-F238E27FC236}">
                  <a16:creationId xmlns:a16="http://schemas.microsoft.com/office/drawing/2014/main" id="{F19E963D-2B63-933E-EADD-8B4B3466C78F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213">
              <a:extLst>
                <a:ext uri="{FF2B5EF4-FFF2-40B4-BE49-F238E27FC236}">
                  <a16:creationId xmlns:a16="http://schemas.microsoft.com/office/drawing/2014/main" id="{EF3BA2F8-5487-A533-4ABB-8D7ACC7D7645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214">
              <a:extLst>
                <a:ext uri="{FF2B5EF4-FFF2-40B4-BE49-F238E27FC236}">
                  <a16:creationId xmlns:a16="http://schemas.microsoft.com/office/drawing/2014/main" id="{5CD28700-43E0-3A64-2E2B-F84A2DDF9205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4" name="Freeform 215">
              <a:extLst>
                <a:ext uri="{FF2B5EF4-FFF2-40B4-BE49-F238E27FC236}">
                  <a16:creationId xmlns:a16="http://schemas.microsoft.com/office/drawing/2014/main" id="{047D201C-B901-EC8A-E41A-48AF33FFF284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5FF18-09D7-0393-BF8D-FA3FE81D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715" y="6457546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BE2FC98A-C6E9-6DE0-56CB-ABB5B12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2</a:t>
            </a:fld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668C0-C06F-21E0-7D87-6C311DEDA48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11553" y="1934992"/>
            <a:ext cx="2095766" cy="2011936"/>
          </a:xfrm>
          <a:prstGeom prst="rect">
            <a:avLst/>
          </a:prstGeom>
        </p:spPr>
      </p:pic>
      <p:pic>
        <p:nvPicPr>
          <p:cNvPr id="36" name="Picture 2" descr="Tracing Made Easy: A Beginner's Guide to Jaeger and Distributed Systems |  Open Source Observability Platform for Logs, Metrics, Traces, and More –  Your Ultimate Dashboard for Alerts and Insights">
            <a:extLst>
              <a:ext uri="{FF2B5EF4-FFF2-40B4-BE49-F238E27FC236}">
                <a16:creationId xmlns:a16="http://schemas.microsoft.com/office/drawing/2014/main" id="{CD9B561B-2214-B101-252A-B1053DDA3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4" r="47983"/>
          <a:stretch/>
        </p:blipFill>
        <p:spPr bwMode="auto">
          <a:xfrm>
            <a:off x="7722558" y="2920332"/>
            <a:ext cx="2548926" cy="2562203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9F199E-40F3-7EF0-8CB0-A2A836C8DA7B}"/>
              </a:ext>
            </a:extLst>
          </p:cNvPr>
          <p:cNvSpPr txBox="1"/>
          <p:nvPr/>
        </p:nvSpPr>
        <p:spPr>
          <a:xfrm>
            <a:off x="2471828" y="4229734"/>
            <a:ext cx="331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spc="300" dirty="0">
                <a:latin typeface="Montserrat" pitchFamily="2" charset="77"/>
              </a:rPr>
              <a:t>How Distributed Tracing works?</a:t>
            </a:r>
            <a:endParaRPr lang="en-LT" sz="1600" b="1" spc="300" dirty="0">
              <a:latin typeface="Montserrat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CFC1D7-FBB7-1D47-20D5-7EE3767C8CFA}"/>
              </a:ext>
            </a:extLst>
          </p:cNvPr>
          <p:cNvSpPr txBox="1"/>
          <p:nvPr/>
        </p:nvSpPr>
        <p:spPr>
          <a:xfrm>
            <a:off x="7340190" y="5544253"/>
            <a:ext cx="3313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spc="300" dirty="0">
                <a:latin typeface="Montserrat" pitchFamily="2" charset="77"/>
              </a:rPr>
              <a:t>Jaeger</a:t>
            </a:r>
            <a:endParaRPr lang="en-LT" sz="1600" b="1" spc="3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960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142">
            <a:extLst>
              <a:ext uri="{FF2B5EF4-FFF2-40B4-BE49-F238E27FC236}">
                <a16:creationId xmlns:a16="http://schemas.microsoft.com/office/drawing/2014/main" id="{6F83AEB8-594D-CA9B-971C-C0A6F7417B0B}"/>
              </a:ext>
            </a:extLst>
          </p:cNvPr>
          <p:cNvGrpSpPr/>
          <p:nvPr/>
        </p:nvGrpSpPr>
        <p:grpSpPr>
          <a:xfrm>
            <a:off x="-477493" y="3359194"/>
            <a:ext cx="1581827" cy="2750419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8" name="Freeform 143">
              <a:extLst>
                <a:ext uri="{FF2B5EF4-FFF2-40B4-BE49-F238E27FC236}">
                  <a16:creationId xmlns:a16="http://schemas.microsoft.com/office/drawing/2014/main" id="{C406BA74-CCB8-0E3F-F7C3-3A9F46647618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" name="Freeform 144">
              <a:extLst>
                <a:ext uri="{FF2B5EF4-FFF2-40B4-BE49-F238E27FC236}">
                  <a16:creationId xmlns:a16="http://schemas.microsoft.com/office/drawing/2014/main" id="{66172A52-CFAB-415C-0412-AF411A4A1A86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" name="Freeform 145">
              <a:extLst>
                <a:ext uri="{FF2B5EF4-FFF2-40B4-BE49-F238E27FC236}">
                  <a16:creationId xmlns:a16="http://schemas.microsoft.com/office/drawing/2014/main" id="{0FC459DA-475A-0102-4F46-FA1F2B942C48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" name="Freeform 146">
              <a:extLst>
                <a:ext uri="{FF2B5EF4-FFF2-40B4-BE49-F238E27FC236}">
                  <a16:creationId xmlns:a16="http://schemas.microsoft.com/office/drawing/2014/main" id="{70DA7A00-5E0E-CAA7-B3F4-8277DAFFA051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" name="Freeform 147">
              <a:extLst>
                <a:ext uri="{FF2B5EF4-FFF2-40B4-BE49-F238E27FC236}">
                  <a16:creationId xmlns:a16="http://schemas.microsoft.com/office/drawing/2014/main" id="{F3B20AF7-3869-493A-C93E-A75038BF74E5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" name="Freeform 148">
              <a:extLst>
                <a:ext uri="{FF2B5EF4-FFF2-40B4-BE49-F238E27FC236}">
                  <a16:creationId xmlns:a16="http://schemas.microsoft.com/office/drawing/2014/main" id="{2B02499D-4049-AB8C-9AE4-2CA5ACBE1E30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" name="Freeform 149">
              <a:extLst>
                <a:ext uri="{FF2B5EF4-FFF2-40B4-BE49-F238E27FC236}">
                  <a16:creationId xmlns:a16="http://schemas.microsoft.com/office/drawing/2014/main" id="{9F8DA333-FEFE-B3A5-F48B-4F3E581CC9C4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" name="Freeform 150">
              <a:extLst>
                <a:ext uri="{FF2B5EF4-FFF2-40B4-BE49-F238E27FC236}">
                  <a16:creationId xmlns:a16="http://schemas.microsoft.com/office/drawing/2014/main" id="{E953F398-58B0-BBA8-1103-2DC4A635DE01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" name="Freeform 151">
              <a:extLst>
                <a:ext uri="{FF2B5EF4-FFF2-40B4-BE49-F238E27FC236}">
                  <a16:creationId xmlns:a16="http://schemas.microsoft.com/office/drawing/2014/main" id="{B1DB2E7E-1A15-3BC5-5D09-366216B041F4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" name="Freeform 152">
              <a:extLst>
                <a:ext uri="{FF2B5EF4-FFF2-40B4-BE49-F238E27FC236}">
                  <a16:creationId xmlns:a16="http://schemas.microsoft.com/office/drawing/2014/main" id="{813085F2-2241-2B16-6E15-0B5BFEBD35E1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" name="Freeform 153">
              <a:extLst>
                <a:ext uri="{FF2B5EF4-FFF2-40B4-BE49-F238E27FC236}">
                  <a16:creationId xmlns:a16="http://schemas.microsoft.com/office/drawing/2014/main" id="{16F7AED9-DD9A-884D-FE20-4C12FB75191D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" name="Freeform 154">
              <a:extLst>
                <a:ext uri="{FF2B5EF4-FFF2-40B4-BE49-F238E27FC236}">
                  <a16:creationId xmlns:a16="http://schemas.microsoft.com/office/drawing/2014/main" id="{A3BE7A6A-C437-0E9C-CB63-5D7D1F8DC7D2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" name="Freeform 155">
              <a:extLst>
                <a:ext uri="{FF2B5EF4-FFF2-40B4-BE49-F238E27FC236}">
                  <a16:creationId xmlns:a16="http://schemas.microsoft.com/office/drawing/2014/main" id="{F3F2F954-20B2-FA4B-9604-2D7930CBDB25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" name="Freeform 156">
              <a:extLst>
                <a:ext uri="{FF2B5EF4-FFF2-40B4-BE49-F238E27FC236}">
                  <a16:creationId xmlns:a16="http://schemas.microsoft.com/office/drawing/2014/main" id="{7BECA171-0521-6785-30A6-74950B118DA7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" name="Freeform 157">
              <a:extLst>
                <a:ext uri="{FF2B5EF4-FFF2-40B4-BE49-F238E27FC236}">
                  <a16:creationId xmlns:a16="http://schemas.microsoft.com/office/drawing/2014/main" id="{9F2C5304-60E8-2B7F-3B85-4F3985CDDF38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" name="Freeform 158">
              <a:extLst>
                <a:ext uri="{FF2B5EF4-FFF2-40B4-BE49-F238E27FC236}">
                  <a16:creationId xmlns:a16="http://schemas.microsoft.com/office/drawing/2014/main" id="{8B251377-C1FC-71B7-A202-14C50ED8A297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" name="Freeform 159">
              <a:extLst>
                <a:ext uri="{FF2B5EF4-FFF2-40B4-BE49-F238E27FC236}">
                  <a16:creationId xmlns:a16="http://schemas.microsoft.com/office/drawing/2014/main" id="{BD3A67C9-B339-14F0-936B-D1483AF22174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6D1BA6C-C88A-0F79-6E91-430714F0B083}"/>
              </a:ext>
            </a:extLst>
          </p:cNvPr>
          <p:cNvSpPr/>
          <p:nvPr/>
        </p:nvSpPr>
        <p:spPr>
          <a:xfrm>
            <a:off x="1523601" y="1003300"/>
            <a:ext cx="2882672" cy="33076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54582D-4B25-B049-BB6B-EC4E61BF854E}"/>
              </a:ext>
            </a:extLst>
          </p:cNvPr>
          <p:cNvGrpSpPr/>
          <p:nvPr/>
        </p:nvGrpSpPr>
        <p:grpSpPr>
          <a:xfrm>
            <a:off x="-828000" y="503294"/>
            <a:ext cx="828000" cy="828000"/>
            <a:chOff x="-828000" y="503294"/>
            <a:chExt cx="828000" cy="828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B3DA2D-B4FA-C24D-B4E8-7624EF486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" name="Graphic 4" descr="Lightbulb">
              <a:extLst>
                <a:ext uri="{FF2B5EF4-FFF2-40B4-BE49-F238E27FC236}">
                  <a16:creationId xmlns:a16="http://schemas.microsoft.com/office/drawing/2014/main" id="{6B3BAA89-1839-EB44-9B24-BA6C97EE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D7912C-E040-6A4A-BE6E-6CAD6509E07B}"/>
              </a:ext>
            </a:extLst>
          </p:cNvPr>
          <p:cNvGrpSpPr/>
          <p:nvPr/>
        </p:nvGrpSpPr>
        <p:grpSpPr>
          <a:xfrm>
            <a:off x="-828000" y="1759147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475FEE-C144-4548-A8A7-4F513439FE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140F157-340D-604A-A162-D3A7E8156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BF6F17-FF08-B54F-9544-FA60A221B2D4}"/>
              </a:ext>
            </a:extLst>
          </p:cNvPr>
          <p:cNvGrpSpPr/>
          <p:nvPr/>
        </p:nvGrpSpPr>
        <p:grpSpPr>
          <a:xfrm>
            <a:off x="-828000" y="4206382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CC6907-4984-2B45-8E22-55D72C351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EC64F5FA-9338-284F-9DC4-84D1D7CF0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C9A606-AE6F-624F-9CAE-64FB7D3728BE}"/>
              </a:ext>
            </a:extLst>
          </p:cNvPr>
          <p:cNvGrpSpPr/>
          <p:nvPr/>
        </p:nvGrpSpPr>
        <p:grpSpPr>
          <a:xfrm>
            <a:off x="-828000" y="3015000"/>
            <a:ext cx="828000" cy="828000"/>
            <a:chOff x="-828000" y="3015000"/>
            <a:chExt cx="828000" cy="82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886168-6EB5-3E42-8F9F-09068F010F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7" name="Graphic 16" descr="Coffee">
              <a:extLst>
                <a:ext uri="{FF2B5EF4-FFF2-40B4-BE49-F238E27FC236}">
                  <a16:creationId xmlns:a16="http://schemas.microsoft.com/office/drawing/2014/main" id="{7BBA70A2-F293-8042-8804-5EB9E580B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68912" y="3119067"/>
              <a:ext cx="582259" cy="582259"/>
            </a:xfrm>
            <a:prstGeom prst="rect">
              <a:avLst/>
            </a:prstGeom>
          </p:spPr>
        </p:pic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75DB4210-1AF3-3745-AE1A-42472C59C598}"/>
              </a:ext>
            </a:extLst>
          </p:cNvPr>
          <p:cNvSpPr/>
          <p:nvPr/>
        </p:nvSpPr>
        <p:spPr>
          <a:xfrm rot="10800000">
            <a:off x="1" y="-4437659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19" name="Graphic 18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6E80348E-5EB3-754B-86C8-4C4EA07C83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488" y="634043"/>
            <a:ext cx="618834" cy="618834"/>
          </a:xfrm>
          <a:prstGeom prst="rect">
            <a:avLst/>
          </a:prstGeom>
        </p:spPr>
      </p:pic>
      <p:pic>
        <p:nvPicPr>
          <p:cNvPr id="20" name="Graphic 19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2265410C-8250-D94D-B452-8EC4A7C440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pic>
        <p:nvPicPr>
          <p:cNvPr id="21" name="Graphic 20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F1D832FF-9311-864A-97A8-8B3E062D71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3" action="ppaction://hlinksldjump"/>
            <a:extLst>
              <a:ext uri="{FF2B5EF4-FFF2-40B4-BE49-F238E27FC236}">
                <a16:creationId xmlns:a16="http://schemas.microsoft.com/office/drawing/2014/main" id="{8CC4C579-B232-624D-8C3E-37A2EAF62A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488" y="4310965"/>
            <a:ext cx="618834" cy="618834"/>
          </a:xfrm>
          <a:prstGeom prst="rect">
            <a:avLst/>
          </a:prstGeom>
        </p:spPr>
      </p:pic>
      <p:pic>
        <p:nvPicPr>
          <p:cNvPr id="23" name="Graphic 22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A41F91BD-1F3B-1C43-96EF-08696B5472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488" y="5566818"/>
            <a:ext cx="618834" cy="618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B62CA-6B25-E549-A6A9-E2FD7060B352}"/>
              </a:ext>
            </a:extLst>
          </p:cNvPr>
          <p:cNvSpPr txBox="1"/>
          <p:nvPr/>
        </p:nvSpPr>
        <p:spPr>
          <a:xfrm>
            <a:off x="4568744" y="-942581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spc="300" dirty="0">
                <a:latin typeface="Montserrat" pitchFamily="2" charset="77"/>
              </a:rPr>
              <a:t>INTRODUCTION</a:t>
            </a:r>
            <a:endParaRPr lang="en-LT" sz="3200" b="1" spc="300" dirty="0">
              <a:latin typeface="Montserrat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FF927-AFBD-D543-93E7-58A4B7A1BD56}"/>
              </a:ext>
            </a:extLst>
          </p:cNvPr>
          <p:cNvSpPr txBox="1"/>
          <p:nvPr/>
        </p:nvSpPr>
        <p:spPr>
          <a:xfrm>
            <a:off x="2788192" y="2643865"/>
            <a:ext cx="1233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JEGAN B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5FF18-09D7-0393-BF8D-FA3FE81D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715" y="6457546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BE2FC98A-C6E9-6DE0-56CB-ABB5B12C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3</a:t>
            </a:fld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668C0-C06F-21E0-7D87-6C311DEDA48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85813" y="2404228"/>
            <a:ext cx="2095766" cy="201193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9F199E-40F3-7EF0-8CB0-A2A836C8DA7B}"/>
              </a:ext>
            </a:extLst>
          </p:cNvPr>
          <p:cNvSpPr txBox="1"/>
          <p:nvPr/>
        </p:nvSpPr>
        <p:spPr>
          <a:xfrm>
            <a:off x="1986523" y="5990992"/>
            <a:ext cx="9367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spc="300" dirty="0">
                <a:latin typeface="Montserrat" pitchFamily="2" charset="77"/>
              </a:rPr>
              <a:t>How Distributed Tracing works?</a:t>
            </a:r>
            <a:endParaRPr lang="en-LT" sz="1600" b="1" spc="300" dirty="0">
              <a:latin typeface="Montserrat" pitchFamily="2" charset="77"/>
            </a:endParaRPr>
          </a:p>
        </p:txBody>
      </p:sp>
      <p:pic>
        <p:nvPicPr>
          <p:cNvPr id="25" name="Episode_3_-_The_Basics_of_Distributed_Tracing(720p) (1)">
            <a:hlinkClick r:id="" action="ppaction://media"/>
            <a:extLst>
              <a:ext uri="{FF2B5EF4-FFF2-40B4-BE49-F238E27FC236}">
                <a16:creationId xmlns:a16="http://schemas.microsoft.com/office/drawing/2014/main" id="{759ADC5C-7542-4354-AB1A-0AB6403E4F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99" end="8859"/>
                </p14:media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394287" y="-1140"/>
            <a:ext cx="10832394" cy="682267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4E909C-C0AD-0441-BFB4-0D24E6056384}"/>
              </a:ext>
            </a:extLst>
          </p:cNvPr>
          <p:cNvGrpSpPr/>
          <p:nvPr/>
        </p:nvGrpSpPr>
        <p:grpSpPr>
          <a:xfrm>
            <a:off x="880760" y="5462235"/>
            <a:ext cx="828000" cy="828000"/>
            <a:chOff x="-828000" y="5462235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ED2165-882A-1240-A14A-473907542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" name="Graphic 13" descr="Users">
              <a:extLst>
                <a:ext uri="{FF2B5EF4-FFF2-40B4-BE49-F238E27FC236}">
                  <a16:creationId xmlns:a16="http://schemas.microsoft.com/office/drawing/2014/main" id="{D77F818E-1A52-FD43-9C5B-C0361A06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11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2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racing Made Easy: A Beginner's Guide to Jaeger and Distributed Systems |  Open Source Observability Platform for Logs, Metrics, Traces, and More –  Your Ultimate Dashboard for Alerts and Insights">
            <a:extLst>
              <a:ext uri="{FF2B5EF4-FFF2-40B4-BE49-F238E27FC236}">
                <a16:creationId xmlns:a16="http://schemas.microsoft.com/office/drawing/2014/main" id="{5831BBD9-91E7-0D97-0C24-A8EFD1ACF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5" r="46822"/>
          <a:stretch/>
        </p:blipFill>
        <p:spPr bwMode="auto">
          <a:xfrm>
            <a:off x="8108044" y="1133888"/>
            <a:ext cx="4676167" cy="4356454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aphic 142">
            <a:extLst>
              <a:ext uri="{FF2B5EF4-FFF2-40B4-BE49-F238E27FC236}">
                <a16:creationId xmlns:a16="http://schemas.microsoft.com/office/drawing/2014/main" id="{5758C76D-70FD-B947-81C4-07A580E9AC1D}"/>
              </a:ext>
            </a:extLst>
          </p:cNvPr>
          <p:cNvGrpSpPr/>
          <p:nvPr/>
        </p:nvGrpSpPr>
        <p:grpSpPr>
          <a:xfrm>
            <a:off x="980792" y="3359194"/>
            <a:ext cx="1581827" cy="2750419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60A4F9C-9E6A-5B49-B269-B4CD962F4AB9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E0C4BC1-757B-484D-9BDB-67ECBE076F33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AE5D0EE8-6C17-6149-B0DC-F2AF0079816E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978D536-DFE3-F04E-A0AC-A2C53C4162CC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C97EE9F-8DB3-0B4A-A44D-C31307915716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C471679-6ECC-E640-8AC8-4F893C8DA659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189F592-5363-F24B-B794-C199572D35F6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BDF3A49-9C38-1E48-B755-E760F13CE641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E913B1D-A423-3F4F-96DE-787B87A6C97C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43C26B-F36C-F84C-A320-09B5BEC983DC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415FFFF-611D-1C46-8F89-F75D924CEB7C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CA306FB-1CE7-2148-A491-3E2DD20C51E7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37A009C-360F-5842-8386-A94805E194E2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0938809-278F-EE43-A866-FE0406B1DF84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97CBDD1-4D70-0248-B2A4-0346CFC0B4F1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A211B46C-5377-7440-926C-D508BB06C499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400E0484-A828-C644-9302-A31EFDA23843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doo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4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7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0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3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5576888" y="594404"/>
            <a:ext cx="2273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JAEGER 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85" name="Graphic 43">
            <a:extLst>
              <a:ext uri="{FF2B5EF4-FFF2-40B4-BE49-F238E27FC236}">
                <a16:creationId xmlns:a16="http://schemas.microsoft.com/office/drawing/2014/main" id="{AF7509F0-3625-1749-9DC1-3D01E8F92683}"/>
              </a:ext>
            </a:extLst>
          </p:cNvPr>
          <p:cNvGrpSpPr/>
          <p:nvPr/>
        </p:nvGrpSpPr>
        <p:grpSpPr>
          <a:xfrm rot="19028394" flipH="1" flipV="1">
            <a:off x="10232354" y="4813735"/>
            <a:ext cx="1557135" cy="1157189"/>
            <a:chOff x="1983944" y="-2191479"/>
            <a:chExt cx="4938716" cy="609087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2CDDCE9-181F-1843-92D3-51D1043CE8C6}"/>
                </a:ext>
              </a:extLst>
            </p:cNvPr>
            <p:cNvSpPr/>
            <p:nvPr/>
          </p:nvSpPr>
          <p:spPr>
            <a:xfrm>
              <a:off x="1983944" y="-2191479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78B5C94-4923-1A42-B430-6D2F7F7AFA1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B248D5C-E05E-863C-7E2D-3CEEC7F8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116" y="6373620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321A42-C820-3F93-FFA5-FE3FF1BD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4</a:t>
            </a:fld>
            <a:endParaRPr lang="en-I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B6007FF-708A-0B42-B052-6DEE93E27150}"/>
              </a:ext>
            </a:extLst>
          </p:cNvPr>
          <p:cNvSpPr txBox="1"/>
          <p:nvPr/>
        </p:nvSpPr>
        <p:spPr>
          <a:xfrm>
            <a:off x="5116024" y="1179179"/>
            <a:ext cx="3195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INTRODUCTION</a:t>
            </a:r>
            <a:endParaRPr lang="en-LT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6B554-8135-B752-E121-6B7E901608EE}"/>
              </a:ext>
            </a:extLst>
          </p:cNvPr>
          <p:cNvSpPr txBox="1"/>
          <p:nvPr/>
        </p:nvSpPr>
        <p:spPr>
          <a:xfrm>
            <a:off x="2757363" y="3943674"/>
            <a:ext cx="6184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4A4A4A"/>
                </a:solidFill>
                <a:latin typeface="Century" panose="02040604050505020304" pitchFamily="18" charset="0"/>
              </a:rPr>
              <a:t>D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Century" panose="02040604050505020304" pitchFamily="18" charset="0"/>
              </a:rPr>
              <a:t>onated to </a:t>
            </a:r>
            <a:r>
              <a:rPr lang="en-US" sz="2000" b="1" i="0" u="none" strike="noStrike" dirty="0">
                <a:solidFill>
                  <a:srgbClr val="363636"/>
                </a:solidFill>
                <a:effectLst/>
                <a:latin typeface="Century" panose="02040604050505020304" pitchFamily="18" charset="0"/>
                <a:hlinkClick r:id="rId28"/>
              </a:rPr>
              <a:t>Cloud Native Computing </a:t>
            </a:r>
          </a:p>
          <a:p>
            <a:r>
              <a:rPr lang="en-US" sz="2000" b="1" i="0" u="none" strike="noStrike" dirty="0">
                <a:solidFill>
                  <a:srgbClr val="363636"/>
                </a:solidFill>
                <a:effectLst/>
                <a:latin typeface="Century" panose="02040604050505020304" pitchFamily="18" charset="0"/>
                <a:hlinkClick r:id="rId28"/>
              </a:rPr>
              <a:t>Foundation</a:t>
            </a:r>
            <a:endParaRPr lang="en-IN" sz="2000" dirty="0">
              <a:latin typeface="Century" panose="020406040505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87A8D-007A-A9DE-AD68-84A8C0BEDEC3}"/>
              </a:ext>
            </a:extLst>
          </p:cNvPr>
          <p:cNvSpPr txBox="1"/>
          <p:nvPr/>
        </p:nvSpPr>
        <p:spPr>
          <a:xfrm>
            <a:off x="2650974" y="2207060"/>
            <a:ext cx="55418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4A4A4A"/>
                </a:solidFill>
                <a:effectLst/>
                <a:latin typeface="Century" panose="02040604050505020304" pitchFamily="18" charset="0"/>
              </a:rPr>
              <a:t>Jaeger is a distributed tracing platform released as open source by </a:t>
            </a:r>
            <a:r>
              <a:rPr lang="en-US" sz="2000" b="1" i="0" u="none" strike="noStrike" dirty="0">
                <a:solidFill>
                  <a:srgbClr val="1F94AA"/>
                </a:solidFill>
                <a:effectLst/>
                <a:latin typeface="Century" panose="02040604050505020304" pitchFamily="18" charset="0"/>
                <a:hlinkClick r:id="rId29"/>
              </a:rPr>
              <a:t>Uber Technologies </a:t>
            </a:r>
            <a:r>
              <a:rPr lang="en-US" sz="2000" b="0" i="0" dirty="0">
                <a:solidFill>
                  <a:srgbClr val="4A4A4A"/>
                </a:solidFill>
                <a:effectLst/>
                <a:latin typeface="Century" panose="02040604050505020304" pitchFamily="18" charset="0"/>
              </a:rPr>
              <a:t> in 2016.</a:t>
            </a:r>
            <a:endParaRPr lang="en-IN" sz="2000" dirty="0">
              <a:latin typeface="Century" panose="02040604050505020304" pitchFamily="18" charset="0"/>
            </a:endParaRPr>
          </a:p>
        </p:txBody>
      </p:sp>
      <p:pic>
        <p:nvPicPr>
          <p:cNvPr id="6146" name="Picture 2" descr="What is Distributed Tracing? | Logz.io Docs">
            <a:extLst>
              <a:ext uri="{FF2B5EF4-FFF2-40B4-BE49-F238E27FC236}">
                <a16:creationId xmlns:a16="http://schemas.microsoft.com/office/drawing/2014/main" id="{CB2818CE-9374-DB67-7ADE-355FAF06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5268850"/>
            <a:ext cx="3835400" cy="157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3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ck of the envelope Employer Brand Metrics - Carpediem">
            <a:extLst>
              <a:ext uri="{FF2B5EF4-FFF2-40B4-BE49-F238E27FC236}">
                <a16:creationId xmlns:a16="http://schemas.microsoft.com/office/drawing/2014/main" id="{0828A4FA-BA74-305B-8626-DCA380C58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7FB"/>
              </a:clrFrom>
              <a:clrTo>
                <a:srgbClr val="F7F7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28201" r="11505" b="30760"/>
          <a:stretch/>
        </p:blipFill>
        <p:spPr bwMode="auto">
          <a:xfrm>
            <a:off x="1724413" y="1551438"/>
            <a:ext cx="3555910" cy="10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aphic 142">
            <a:extLst>
              <a:ext uri="{FF2B5EF4-FFF2-40B4-BE49-F238E27FC236}">
                <a16:creationId xmlns:a16="http://schemas.microsoft.com/office/drawing/2014/main" id="{5758C76D-70FD-B947-81C4-07A580E9AC1D}"/>
              </a:ext>
            </a:extLst>
          </p:cNvPr>
          <p:cNvGrpSpPr/>
          <p:nvPr/>
        </p:nvGrpSpPr>
        <p:grpSpPr>
          <a:xfrm>
            <a:off x="467634" y="3429000"/>
            <a:ext cx="1581827" cy="2750419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60A4F9C-9E6A-5B49-B269-B4CD962F4AB9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E0C4BC1-757B-484D-9BDB-67ECBE076F33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AE5D0EE8-6C17-6149-B0DC-F2AF0079816E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978D536-DFE3-F04E-A0AC-A2C53C4162CC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C97EE9F-8DB3-0B4A-A44D-C31307915716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C471679-6ECC-E640-8AC8-4F893C8DA659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189F592-5363-F24B-B794-C199572D35F6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BDF3A49-9C38-1E48-B755-E760F13CE641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E913B1D-A423-3F4F-96DE-787B87A6C97C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43C26B-F36C-F84C-A320-09B5BEC983DC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415FFFF-611D-1C46-8F89-F75D924CEB7C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CA306FB-1CE7-2148-A491-3E2DD20C51E7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37A009C-360F-5842-8386-A94805E194E2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0938809-278F-EE43-A866-FE0406B1DF84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97CBDD1-4D70-0248-B2A4-0346CFC0B4F1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A211B46C-5377-7440-926C-D508BB06C499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400E0484-A828-C644-9302-A31EFDA23843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doo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4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7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0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3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4529326" y="594404"/>
            <a:ext cx="4368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JAEGER OFFERS 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85" name="Graphic 43">
            <a:extLst>
              <a:ext uri="{FF2B5EF4-FFF2-40B4-BE49-F238E27FC236}">
                <a16:creationId xmlns:a16="http://schemas.microsoft.com/office/drawing/2014/main" id="{AF7509F0-3625-1749-9DC1-3D01E8F92683}"/>
              </a:ext>
            </a:extLst>
          </p:cNvPr>
          <p:cNvGrpSpPr/>
          <p:nvPr/>
        </p:nvGrpSpPr>
        <p:grpSpPr>
          <a:xfrm rot="19028394" flipH="1" flipV="1">
            <a:off x="10232354" y="4813735"/>
            <a:ext cx="1557135" cy="1157189"/>
            <a:chOff x="1983944" y="-2191479"/>
            <a:chExt cx="4938716" cy="609087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2CDDCE9-181F-1843-92D3-51D1043CE8C6}"/>
                </a:ext>
              </a:extLst>
            </p:cNvPr>
            <p:cNvSpPr/>
            <p:nvPr/>
          </p:nvSpPr>
          <p:spPr>
            <a:xfrm>
              <a:off x="1983944" y="-2191479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78B5C94-4923-1A42-B430-6D2F7F7AFA1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08811482-55D0-5CA2-E92D-0D0AA73C88CB}"/>
              </a:ext>
            </a:extLst>
          </p:cNvPr>
          <p:cNvSpPr/>
          <p:nvPr/>
        </p:nvSpPr>
        <p:spPr>
          <a:xfrm>
            <a:off x="8549201" y="2368606"/>
            <a:ext cx="2880000" cy="288000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B248D5C-E05E-863C-7E2D-3CEEC7F8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116" y="6373620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321A42-C820-3F93-FFA5-FE3FF1BD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5</a:t>
            </a:fld>
            <a:endParaRPr lang="en-I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pic>
        <p:nvPicPr>
          <p:cNvPr id="1028" name="Picture 4" descr="How can you leverage ERP and CRM Integration for Industries?">
            <a:extLst>
              <a:ext uri="{FF2B5EF4-FFF2-40B4-BE49-F238E27FC236}">
                <a16:creationId xmlns:a16="http://schemas.microsoft.com/office/drawing/2014/main" id="{ABE505A1-C2A1-94D6-AFE8-C133F066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210" y="1946768"/>
            <a:ext cx="2781072" cy="27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mium Vector | Bottleneck icon on white line vector">
            <a:extLst>
              <a:ext uri="{FF2B5EF4-FFF2-40B4-BE49-F238E27FC236}">
                <a16:creationId xmlns:a16="http://schemas.microsoft.com/office/drawing/2014/main" id="{2A34D5C0-3D95-0AEE-42B6-6C3F1C629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6" t="24489" r="15851" b="22767"/>
          <a:stretch/>
        </p:blipFill>
        <p:spPr bwMode="auto">
          <a:xfrm>
            <a:off x="9015322" y="855045"/>
            <a:ext cx="2431871" cy="20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ce - Free security icons">
            <a:extLst>
              <a:ext uri="{FF2B5EF4-FFF2-40B4-BE49-F238E27FC236}">
                <a16:creationId xmlns:a16="http://schemas.microsoft.com/office/drawing/2014/main" id="{B1D58AAB-25EA-065B-508E-4DE219ED4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317" y="3979217"/>
            <a:ext cx="1458424" cy="145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709130-0551-7ECB-FFE2-55DB143E9396}"/>
              </a:ext>
            </a:extLst>
          </p:cNvPr>
          <p:cNvSpPr txBox="1"/>
          <p:nvPr/>
        </p:nvSpPr>
        <p:spPr>
          <a:xfrm>
            <a:off x="3001033" y="2987921"/>
            <a:ext cx="2723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entury" panose="02040604050505020304" pitchFamily="18" charset="0"/>
              </a:rPr>
              <a:t>M</a:t>
            </a:r>
            <a:r>
              <a:rPr lang="en-IN" sz="2000" b="1" dirty="0" err="1">
                <a:solidFill>
                  <a:schemeClr val="bg2">
                    <a:lumMod val="50000"/>
                  </a:schemeClr>
                </a:solidFill>
                <a:latin typeface="Century" panose="02040604050505020304" pitchFamily="18" charset="0"/>
              </a:rPr>
              <a:t>etrics</a:t>
            </a:r>
            <a:endParaRPr lang="en-IN" sz="2000" b="1" i="0" dirty="0">
              <a:solidFill>
                <a:schemeClr val="bg2">
                  <a:lumMod val="50000"/>
                </a:schemeClr>
              </a:solidFill>
              <a:effectLst/>
              <a:latin typeface="Century" panose="020406040505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C0C4-0D81-C469-ADE8-C7B57C7FB0C4}"/>
              </a:ext>
            </a:extLst>
          </p:cNvPr>
          <p:cNvSpPr txBox="1"/>
          <p:nvPr/>
        </p:nvSpPr>
        <p:spPr>
          <a:xfrm>
            <a:off x="6188546" y="4707556"/>
            <a:ext cx="2723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bg2">
                    <a:lumMod val="50000"/>
                  </a:schemeClr>
                </a:solidFill>
                <a:effectLst/>
                <a:latin typeface="Century" panose="02040604050505020304" pitchFamily="18" charset="0"/>
              </a:rPr>
              <a:t>Integration</a:t>
            </a:r>
            <a:endParaRPr lang="en-IN" sz="2000" b="1" i="0" dirty="0">
              <a:solidFill>
                <a:schemeClr val="bg2">
                  <a:lumMod val="50000"/>
                </a:schemeClr>
              </a:solidFill>
              <a:effectLst/>
              <a:latin typeface="Century" panose="020406040505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38CC1-A838-BFBE-5107-554DB88FE8BE}"/>
              </a:ext>
            </a:extLst>
          </p:cNvPr>
          <p:cNvSpPr txBox="1"/>
          <p:nvPr/>
        </p:nvSpPr>
        <p:spPr>
          <a:xfrm>
            <a:off x="9336379" y="3032859"/>
            <a:ext cx="27238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entury" panose="02040604050505020304" pitchFamily="18" charset="0"/>
              </a:rPr>
              <a:t>   Identify</a:t>
            </a:r>
          </a:p>
          <a:p>
            <a:pPr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entury" panose="02040604050505020304" pitchFamily="18" charset="0"/>
              </a:rPr>
              <a:t>Bottlenecks</a:t>
            </a:r>
            <a:endParaRPr lang="en-IN" sz="2000" b="1" i="0" dirty="0">
              <a:solidFill>
                <a:schemeClr val="bg2">
                  <a:lumMod val="50000"/>
                </a:schemeClr>
              </a:solidFill>
              <a:effectLst/>
              <a:latin typeface="Century" panose="02040604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67A1F-677A-DE28-3B8E-D7109355B17E}"/>
              </a:ext>
            </a:extLst>
          </p:cNvPr>
          <p:cNvSpPr txBox="1"/>
          <p:nvPr/>
        </p:nvSpPr>
        <p:spPr>
          <a:xfrm>
            <a:off x="9164180" y="5596432"/>
            <a:ext cx="2723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entury" panose="02040604050505020304" pitchFamily="18" charset="0"/>
              </a:rPr>
              <a:t>Monitoring Traces</a:t>
            </a:r>
            <a:endParaRPr lang="en-IN" sz="2000" b="1" i="0" dirty="0">
              <a:solidFill>
                <a:schemeClr val="bg2">
                  <a:lumMod val="50000"/>
                </a:schemeClr>
              </a:solidFill>
              <a:effectLst/>
              <a:latin typeface="Century" panose="02040604050505020304" pitchFamily="18" charset="0"/>
            </a:endParaRPr>
          </a:p>
        </p:txBody>
      </p:sp>
      <p:pic>
        <p:nvPicPr>
          <p:cNvPr id="1034" name="Picture 10" descr="Animated) Line Chart GIF | Seamless Loop | Presentation ...">
            <a:extLst>
              <a:ext uri="{FF2B5EF4-FFF2-40B4-BE49-F238E27FC236}">
                <a16:creationId xmlns:a16="http://schemas.microsoft.com/office/drawing/2014/main" id="{980E9365-FE8F-8599-10E1-4DD366313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13" y="4006522"/>
            <a:ext cx="3027236" cy="17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849574-0EBE-7A4F-8F1F-F38AFC425551}"/>
              </a:ext>
            </a:extLst>
          </p:cNvPr>
          <p:cNvSpPr txBox="1"/>
          <p:nvPr/>
        </p:nvSpPr>
        <p:spPr>
          <a:xfrm>
            <a:off x="2771533" y="5706926"/>
            <a:ext cx="2723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entury" panose="02040604050505020304" pitchFamily="18" charset="0"/>
              </a:rPr>
              <a:t>Visualization</a:t>
            </a:r>
            <a:endParaRPr lang="en-IN" sz="2000" b="1" i="0" dirty="0">
              <a:solidFill>
                <a:schemeClr val="bg2">
                  <a:lumMod val="50000"/>
                </a:schemeClr>
              </a:solidFill>
              <a:effectLst/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826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!!lamp">
            <a:extLst>
              <a:ext uri="{FF2B5EF4-FFF2-40B4-BE49-F238E27FC236}">
                <a16:creationId xmlns:a16="http://schemas.microsoft.com/office/drawing/2014/main" id="{21148F84-B70E-3F6B-BD49-BC00526F6F2F}"/>
              </a:ext>
            </a:extLst>
          </p:cNvPr>
          <p:cNvGrpSpPr/>
          <p:nvPr/>
        </p:nvGrpSpPr>
        <p:grpSpPr>
          <a:xfrm>
            <a:off x="594478" y="-133431"/>
            <a:ext cx="1703561" cy="1588405"/>
            <a:chOff x="5105414" y="2463804"/>
            <a:chExt cx="1974089" cy="1921526"/>
          </a:xfrm>
          <a:solidFill>
            <a:schemeClr val="tx1"/>
          </a:solidFill>
        </p:grpSpPr>
        <p:sp>
          <p:nvSpPr>
            <p:cNvPr id="83" name="Freeform 68">
              <a:extLst>
                <a:ext uri="{FF2B5EF4-FFF2-40B4-BE49-F238E27FC236}">
                  <a16:creationId xmlns:a16="http://schemas.microsoft.com/office/drawing/2014/main" id="{05A62867-E8C5-925F-1435-3B31D7431C97}"/>
                </a:ext>
              </a:extLst>
            </p:cNvPr>
            <p:cNvSpPr/>
            <p:nvPr/>
          </p:nvSpPr>
          <p:spPr>
            <a:xfrm>
              <a:off x="5249687" y="2612395"/>
              <a:ext cx="1670533" cy="1671185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4B29DD31-0EA8-B4BD-D49F-FBEFC7FA0EE9}"/>
                </a:ext>
              </a:extLst>
            </p:cNvPr>
            <p:cNvSpPr/>
            <p:nvPr/>
          </p:nvSpPr>
          <p:spPr>
            <a:xfrm>
              <a:off x="5616101" y="2976892"/>
              <a:ext cx="975245" cy="969519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8531102E-3047-6234-B3D2-2288CEEDE6BD}"/>
                </a:ext>
              </a:extLst>
            </p:cNvPr>
            <p:cNvSpPr/>
            <p:nvPr/>
          </p:nvSpPr>
          <p:spPr>
            <a:xfrm>
              <a:off x="5689916" y="3050273"/>
              <a:ext cx="827635" cy="822758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71">
              <a:extLst>
                <a:ext uri="{FF2B5EF4-FFF2-40B4-BE49-F238E27FC236}">
                  <a16:creationId xmlns:a16="http://schemas.microsoft.com/office/drawing/2014/main" id="{6B0937D4-8AEB-BDF8-123A-A0C47FA42542}"/>
                </a:ext>
              </a:extLst>
            </p:cNvPr>
            <p:cNvSpPr/>
            <p:nvPr/>
          </p:nvSpPr>
          <p:spPr>
            <a:xfrm>
              <a:off x="5706218" y="2941915"/>
              <a:ext cx="168034" cy="71169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1561AD19-4478-22E1-847C-6D28221A0334}"/>
                </a:ext>
              </a:extLst>
            </p:cNvPr>
            <p:cNvSpPr/>
            <p:nvPr/>
          </p:nvSpPr>
          <p:spPr>
            <a:xfrm>
              <a:off x="5521442" y="3178159"/>
              <a:ext cx="86704" cy="186436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936933D6-4388-7412-8DF1-034BDA013996}"/>
                </a:ext>
              </a:extLst>
            </p:cNvPr>
            <p:cNvSpPr/>
            <p:nvPr/>
          </p:nvSpPr>
          <p:spPr>
            <a:xfrm>
              <a:off x="5518046" y="3517223"/>
              <a:ext cx="96344" cy="179381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74">
              <a:extLst>
                <a:ext uri="{FF2B5EF4-FFF2-40B4-BE49-F238E27FC236}">
                  <a16:creationId xmlns:a16="http://schemas.microsoft.com/office/drawing/2014/main" id="{55545F10-852F-C17C-6978-22D02B6E5930}"/>
                </a:ext>
              </a:extLst>
            </p:cNvPr>
            <p:cNvSpPr/>
            <p:nvPr/>
          </p:nvSpPr>
          <p:spPr>
            <a:xfrm>
              <a:off x="6072764" y="3971107"/>
              <a:ext cx="164088" cy="46892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75">
              <a:extLst>
                <a:ext uri="{FF2B5EF4-FFF2-40B4-BE49-F238E27FC236}">
                  <a16:creationId xmlns:a16="http://schemas.microsoft.com/office/drawing/2014/main" id="{224F1854-6EDF-A38D-A5A3-E07DBC171734}"/>
                </a:ext>
              </a:extLst>
            </p:cNvPr>
            <p:cNvSpPr/>
            <p:nvPr/>
          </p:nvSpPr>
          <p:spPr>
            <a:xfrm>
              <a:off x="6447251" y="3744094"/>
              <a:ext cx="116123" cy="129191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76">
              <a:extLst>
                <a:ext uri="{FF2B5EF4-FFF2-40B4-BE49-F238E27FC236}">
                  <a16:creationId xmlns:a16="http://schemas.microsoft.com/office/drawing/2014/main" id="{73C5C0E3-E522-5FDB-D1E0-77F7F3FDB808}"/>
                </a:ext>
              </a:extLst>
            </p:cNvPr>
            <p:cNvSpPr/>
            <p:nvPr/>
          </p:nvSpPr>
          <p:spPr>
            <a:xfrm>
              <a:off x="6624167" y="3321131"/>
              <a:ext cx="43608" cy="170742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77">
              <a:extLst>
                <a:ext uri="{FF2B5EF4-FFF2-40B4-BE49-F238E27FC236}">
                  <a16:creationId xmlns:a16="http://schemas.microsoft.com/office/drawing/2014/main" id="{3F4EF2EF-612B-68B3-57DA-5EF6EEA2B96F}"/>
                </a:ext>
              </a:extLst>
            </p:cNvPr>
            <p:cNvSpPr/>
            <p:nvPr/>
          </p:nvSpPr>
          <p:spPr>
            <a:xfrm>
              <a:off x="6474472" y="2957657"/>
              <a:ext cx="113655" cy="199120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78">
              <a:extLst>
                <a:ext uri="{FF2B5EF4-FFF2-40B4-BE49-F238E27FC236}">
                  <a16:creationId xmlns:a16="http://schemas.microsoft.com/office/drawing/2014/main" id="{9D079B94-9D7D-FA92-B7BE-250762A5342B}"/>
                </a:ext>
              </a:extLst>
            </p:cNvPr>
            <p:cNvSpPr/>
            <p:nvPr/>
          </p:nvSpPr>
          <p:spPr>
            <a:xfrm>
              <a:off x="6081883" y="2855132"/>
              <a:ext cx="273626" cy="64400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79">
              <a:extLst>
                <a:ext uri="{FF2B5EF4-FFF2-40B4-BE49-F238E27FC236}">
                  <a16:creationId xmlns:a16="http://schemas.microsoft.com/office/drawing/2014/main" id="{35A89149-6F58-D671-9AAF-DDBD83ABD9A3}"/>
                </a:ext>
              </a:extLst>
            </p:cNvPr>
            <p:cNvSpPr/>
            <p:nvPr/>
          </p:nvSpPr>
          <p:spPr>
            <a:xfrm>
              <a:off x="5439928" y="2463804"/>
              <a:ext cx="731910" cy="287111"/>
            </a:xfrm>
            <a:custGeom>
              <a:avLst/>
              <a:gdLst>
                <a:gd name="connsiteX0" fmla="*/ 20142 w 731910"/>
                <a:gd name="connsiteY0" fmla="*/ 283307 h 287111"/>
                <a:gd name="connsiteX1" fmla="*/ 643573 w 731910"/>
                <a:gd name="connsiteY1" fmla="*/ 58331 h 287111"/>
                <a:gd name="connsiteX2" fmla="*/ 558890 w 731910"/>
                <a:gd name="connsiteY2" fmla="*/ 65622 h 287111"/>
                <a:gd name="connsiteX3" fmla="*/ 558890 w 731910"/>
                <a:gd name="connsiteY3" fmla="*/ 89593 h 287111"/>
                <a:gd name="connsiteX4" fmla="*/ 717710 w 731910"/>
                <a:gd name="connsiteY4" fmla="*/ 75963 h 287111"/>
                <a:gd name="connsiteX5" fmla="*/ 729243 w 731910"/>
                <a:gd name="connsiteY5" fmla="*/ 65384 h 287111"/>
                <a:gd name="connsiteX6" fmla="*/ 723161 w 731910"/>
                <a:gd name="connsiteY6" fmla="*/ 47118 h 287111"/>
                <a:gd name="connsiteX7" fmla="*/ 685875 w 731910"/>
                <a:gd name="connsiteY7" fmla="*/ 40144 h 287111"/>
                <a:gd name="connsiteX8" fmla="*/ 572596 w 731910"/>
                <a:gd name="connsiteY8" fmla="*/ 601 h 287111"/>
                <a:gd name="connsiteX9" fmla="*/ 566237 w 731910"/>
                <a:gd name="connsiteY9" fmla="*/ 23701 h 287111"/>
                <a:gd name="connsiteX10" fmla="*/ 583853 w 731910"/>
                <a:gd name="connsiteY10" fmla="*/ 29883 h 287111"/>
                <a:gd name="connsiteX11" fmla="*/ 3198 w 731910"/>
                <a:gd name="connsiteY11" fmla="*/ 266349 h 287111"/>
                <a:gd name="connsiteX12" fmla="*/ 20142 w 731910"/>
                <a:gd name="connsiteY12" fmla="*/ 283307 h 28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910" h="287111">
                  <a:moveTo>
                    <a:pt x="20142" y="283307"/>
                  </a:moveTo>
                  <a:cubicBezTo>
                    <a:pt x="180977" y="114516"/>
                    <a:pt x="414211" y="31745"/>
                    <a:pt x="643573" y="58331"/>
                  </a:cubicBezTo>
                  <a:cubicBezTo>
                    <a:pt x="615332" y="60748"/>
                    <a:pt x="587091" y="63205"/>
                    <a:pt x="558890" y="65622"/>
                  </a:cubicBezTo>
                  <a:cubicBezTo>
                    <a:pt x="543683" y="66930"/>
                    <a:pt x="543526" y="90941"/>
                    <a:pt x="558890" y="89593"/>
                  </a:cubicBezTo>
                  <a:cubicBezTo>
                    <a:pt x="611817" y="85037"/>
                    <a:pt x="664784" y="80480"/>
                    <a:pt x="717710" y="75963"/>
                  </a:cubicBezTo>
                  <a:cubicBezTo>
                    <a:pt x="724464" y="75369"/>
                    <a:pt x="728532" y="70575"/>
                    <a:pt x="729243" y="65384"/>
                  </a:cubicBezTo>
                  <a:cubicBezTo>
                    <a:pt x="733589" y="59124"/>
                    <a:pt x="732640" y="49218"/>
                    <a:pt x="723161" y="47118"/>
                  </a:cubicBezTo>
                  <a:cubicBezTo>
                    <a:pt x="710759" y="44384"/>
                    <a:pt x="698357" y="42284"/>
                    <a:pt x="685875" y="40144"/>
                  </a:cubicBezTo>
                  <a:cubicBezTo>
                    <a:pt x="648116" y="26951"/>
                    <a:pt x="610355" y="13756"/>
                    <a:pt x="572596" y="601"/>
                  </a:cubicBezTo>
                  <a:cubicBezTo>
                    <a:pt x="558021" y="-4510"/>
                    <a:pt x="551741" y="18669"/>
                    <a:pt x="566237" y="23701"/>
                  </a:cubicBezTo>
                  <a:cubicBezTo>
                    <a:pt x="572122" y="25762"/>
                    <a:pt x="577968" y="27822"/>
                    <a:pt x="583853" y="29883"/>
                  </a:cubicBezTo>
                  <a:cubicBezTo>
                    <a:pt x="368116" y="22949"/>
                    <a:pt x="154592" y="107503"/>
                    <a:pt x="3198" y="266349"/>
                  </a:cubicBezTo>
                  <a:cubicBezTo>
                    <a:pt x="-7427" y="277523"/>
                    <a:pt x="9438" y="294521"/>
                    <a:pt x="20142" y="28330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80">
              <a:extLst>
                <a:ext uri="{FF2B5EF4-FFF2-40B4-BE49-F238E27FC236}">
                  <a16:creationId xmlns:a16="http://schemas.microsoft.com/office/drawing/2014/main" id="{2137EF13-CFA3-589F-C710-E33985A3A015}"/>
                </a:ext>
              </a:extLst>
            </p:cNvPr>
            <p:cNvSpPr/>
            <p:nvPr/>
          </p:nvSpPr>
          <p:spPr>
            <a:xfrm>
              <a:off x="6744737" y="2707302"/>
              <a:ext cx="334766" cy="760380"/>
            </a:xfrm>
            <a:custGeom>
              <a:avLst/>
              <a:gdLst>
                <a:gd name="connsiteX0" fmla="*/ 20779 w 334766"/>
                <a:gd name="connsiteY0" fmla="*/ 2998 h 760380"/>
                <a:gd name="connsiteX1" fmla="*/ 3834 w 334766"/>
                <a:gd name="connsiteY1" fmla="*/ 19957 h 760380"/>
                <a:gd name="connsiteX2" fmla="*/ 267482 w 334766"/>
                <a:gd name="connsiteY2" fmla="*/ 661681 h 760380"/>
                <a:gd name="connsiteX3" fmla="*/ 259582 w 334766"/>
                <a:gd name="connsiteY3" fmla="*/ 573679 h 760380"/>
                <a:gd name="connsiteX4" fmla="*/ 235647 w 334766"/>
                <a:gd name="connsiteY4" fmla="*/ 573679 h 760380"/>
                <a:gd name="connsiteX5" fmla="*/ 251327 w 334766"/>
                <a:gd name="connsiteY5" fmla="*/ 748097 h 760380"/>
                <a:gd name="connsiteX6" fmla="*/ 273604 w 334766"/>
                <a:gd name="connsiteY6" fmla="*/ 754159 h 760380"/>
                <a:gd name="connsiteX7" fmla="*/ 333561 w 334766"/>
                <a:gd name="connsiteY7" fmla="*/ 617224 h 760380"/>
                <a:gd name="connsiteX8" fmla="*/ 312864 w 334766"/>
                <a:gd name="connsiteY8" fmla="*/ 605139 h 760380"/>
                <a:gd name="connsiteX9" fmla="*/ 291417 w 334766"/>
                <a:gd name="connsiteY9" fmla="*/ 654112 h 760380"/>
                <a:gd name="connsiteX10" fmla="*/ 20779 w 334766"/>
                <a:gd name="connsiteY10" fmla="*/ 2998 h 76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66" h="760380">
                  <a:moveTo>
                    <a:pt x="20779" y="2998"/>
                  </a:moveTo>
                  <a:cubicBezTo>
                    <a:pt x="9167" y="-7066"/>
                    <a:pt x="-7857" y="9814"/>
                    <a:pt x="3834" y="19957"/>
                  </a:cubicBezTo>
                  <a:cubicBezTo>
                    <a:pt x="187735" y="179476"/>
                    <a:pt x="286243" y="420024"/>
                    <a:pt x="267482" y="661681"/>
                  </a:cubicBezTo>
                  <a:cubicBezTo>
                    <a:pt x="264835" y="632360"/>
                    <a:pt x="262229" y="603040"/>
                    <a:pt x="259582" y="573679"/>
                  </a:cubicBezTo>
                  <a:cubicBezTo>
                    <a:pt x="258199" y="558425"/>
                    <a:pt x="234264" y="558305"/>
                    <a:pt x="235647" y="573679"/>
                  </a:cubicBezTo>
                  <a:cubicBezTo>
                    <a:pt x="240860" y="631845"/>
                    <a:pt x="246113" y="689971"/>
                    <a:pt x="251327" y="748097"/>
                  </a:cubicBezTo>
                  <a:cubicBezTo>
                    <a:pt x="252235" y="758518"/>
                    <a:pt x="268351" y="766204"/>
                    <a:pt x="273604" y="754159"/>
                  </a:cubicBezTo>
                  <a:cubicBezTo>
                    <a:pt x="293589" y="708514"/>
                    <a:pt x="313575" y="662869"/>
                    <a:pt x="333561" y="617224"/>
                  </a:cubicBezTo>
                  <a:cubicBezTo>
                    <a:pt x="339644" y="603237"/>
                    <a:pt x="319066" y="590994"/>
                    <a:pt x="312864" y="605139"/>
                  </a:cubicBezTo>
                  <a:cubicBezTo>
                    <a:pt x="305715" y="621464"/>
                    <a:pt x="298566" y="637788"/>
                    <a:pt x="291417" y="654112"/>
                  </a:cubicBezTo>
                  <a:cubicBezTo>
                    <a:pt x="306940" y="408691"/>
                    <a:pt x="208037" y="165450"/>
                    <a:pt x="20779" y="299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81">
              <a:extLst>
                <a:ext uri="{FF2B5EF4-FFF2-40B4-BE49-F238E27FC236}">
                  <a16:creationId xmlns:a16="http://schemas.microsoft.com/office/drawing/2014/main" id="{D086741F-E33D-DCA9-F03A-18E9B159FFF9}"/>
                </a:ext>
              </a:extLst>
            </p:cNvPr>
            <p:cNvSpPr/>
            <p:nvPr/>
          </p:nvSpPr>
          <p:spPr>
            <a:xfrm>
              <a:off x="6131722" y="3965370"/>
              <a:ext cx="766105" cy="419960"/>
            </a:xfrm>
            <a:custGeom>
              <a:avLst/>
              <a:gdLst>
                <a:gd name="connsiteX0" fmla="*/ 764026 w 766105"/>
                <a:gd name="connsiteY0" fmla="*/ 17648 h 419960"/>
                <a:gd name="connsiteX1" fmla="*/ 743329 w 766105"/>
                <a:gd name="connsiteY1" fmla="*/ 5564 h 419960"/>
                <a:gd name="connsiteX2" fmla="*/ 129733 w 766105"/>
                <a:gd name="connsiteY2" fmla="*/ 372586 h 419960"/>
                <a:gd name="connsiteX3" fmla="*/ 212638 w 766105"/>
                <a:gd name="connsiteY3" fmla="*/ 350040 h 419960"/>
                <a:gd name="connsiteX4" fmla="*/ 206280 w 766105"/>
                <a:gd name="connsiteY4" fmla="*/ 326940 h 419960"/>
                <a:gd name="connsiteX5" fmla="*/ 31818 w 766105"/>
                <a:gd name="connsiteY5" fmla="*/ 374329 h 419960"/>
                <a:gd name="connsiteX6" fmla="*/ 11280 w 766105"/>
                <a:gd name="connsiteY6" fmla="*/ 373576 h 419960"/>
                <a:gd name="connsiteX7" fmla="*/ 8001 w 766105"/>
                <a:gd name="connsiteY7" fmla="*/ 396676 h 419960"/>
                <a:gd name="connsiteX8" fmla="*/ 16928 w 766105"/>
                <a:gd name="connsiteY8" fmla="*/ 401826 h 419960"/>
                <a:gd name="connsiteX9" fmla="*/ 214416 w 766105"/>
                <a:gd name="connsiteY9" fmla="*/ 419895 h 419960"/>
                <a:gd name="connsiteX10" fmla="*/ 214416 w 766105"/>
                <a:gd name="connsiteY10" fmla="*/ 395923 h 419960"/>
                <a:gd name="connsiteX11" fmla="*/ 173773 w 766105"/>
                <a:gd name="connsiteY11" fmla="*/ 392198 h 419960"/>
                <a:gd name="connsiteX12" fmla="*/ 764026 w 766105"/>
                <a:gd name="connsiteY12" fmla="*/ 17648 h 41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6105" h="419960">
                  <a:moveTo>
                    <a:pt x="764026" y="17648"/>
                  </a:moveTo>
                  <a:cubicBezTo>
                    <a:pt x="772399" y="4613"/>
                    <a:pt x="751663" y="-7393"/>
                    <a:pt x="743329" y="5564"/>
                  </a:cubicBezTo>
                  <a:cubicBezTo>
                    <a:pt x="607812" y="217384"/>
                    <a:pt x="376910" y="352378"/>
                    <a:pt x="129733" y="372586"/>
                  </a:cubicBezTo>
                  <a:cubicBezTo>
                    <a:pt x="157342" y="365057"/>
                    <a:pt x="184991" y="357569"/>
                    <a:pt x="212638" y="350040"/>
                  </a:cubicBezTo>
                  <a:cubicBezTo>
                    <a:pt x="227490" y="346039"/>
                    <a:pt x="221131" y="322899"/>
                    <a:pt x="206280" y="326940"/>
                  </a:cubicBezTo>
                  <a:cubicBezTo>
                    <a:pt x="148099" y="342710"/>
                    <a:pt x="89919" y="358519"/>
                    <a:pt x="31818" y="374329"/>
                  </a:cubicBezTo>
                  <a:cubicBezTo>
                    <a:pt x="24946" y="374012"/>
                    <a:pt x="18153" y="374091"/>
                    <a:pt x="11280" y="373576"/>
                  </a:cubicBezTo>
                  <a:cubicBezTo>
                    <a:pt x="-2821" y="372625"/>
                    <a:pt x="-3768" y="392555"/>
                    <a:pt x="8001" y="396676"/>
                  </a:cubicBezTo>
                  <a:cubicBezTo>
                    <a:pt x="9897" y="399410"/>
                    <a:pt x="12820" y="401470"/>
                    <a:pt x="16928" y="401826"/>
                  </a:cubicBezTo>
                  <a:lnTo>
                    <a:pt x="214416" y="419895"/>
                  </a:lnTo>
                  <a:cubicBezTo>
                    <a:pt x="229741" y="421321"/>
                    <a:pt x="229623" y="397310"/>
                    <a:pt x="214416" y="395923"/>
                  </a:cubicBezTo>
                  <a:lnTo>
                    <a:pt x="173773" y="392198"/>
                  </a:lnTo>
                  <a:cubicBezTo>
                    <a:pt x="412536" y="360302"/>
                    <a:pt x="632183" y="223684"/>
                    <a:pt x="764026" y="1764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82">
              <a:extLst>
                <a:ext uri="{FF2B5EF4-FFF2-40B4-BE49-F238E27FC236}">
                  <a16:creationId xmlns:a16="http://schemas.microsoft.com/office/drawing/2014/main" id="{882AD2F6-48A5-5679-39D0-FDA021C71AC9}"/>
                </a:ext>
              </a:extLst>
            </p:cNvPr>
            <p:cNvSpPr/>
            <p:nvPr/>
          </p:nvSpPr>
          <p:spPr>
            <a:xfrm>
              <a:off x="5105414" y="3252016"/>
              <a:ext cx="583865" cy="1093705"/>
            </a:xfrm>
            <a:custGeom>
              <a:avLst/>
              <a:gdLst>
                <a:gd name="connsiteX0" fmla="*/ 94847 w 583865"/>
                <a:gd name="connsiteY0" fmla="*/ 238467 h 1093705"/>
                <a:gd name="connsiteX1" fmla="*/ 106222 w 583865"/>
                <a:gd name="connsiteY1" fmla="*/ 11430 h 1093705"/>
                <a:gd name="connsiteX2" fmla="*/ 82682 w 583865"/>
                <a:gd name="connsiteY2" fmla="*/ 8221 h 1093705"/>
                <a:gd name="connsiteX3" fmla="*/ 79680 w 583865"/>
                <a:gd name="connsiteY3" fmla="*/ 15512 h 1093705"/>
                <a:gd name="connsiteX4" fmla="*/ 71662 w 583865"/>
                <a:gd name="connsiteY4" fmla="*/ 23475 h 1093705"/>
                <a:gd name="connsiteX5" fmla="*/ 64750 w 583865"/>
                <a:gd name="connsiteY5" fmla="*/ 51885 h 1093705"/>
                <a:gd name="connsiteX6" fmla="*/ 725 w 583865"/>
                <a:gd name="connsiteY6" fmla="*/ 207561 h 1093705"/>
                <a:gd name="connsiteX7" fmla="*/ 23791 w 583865"/>
                <a:gd name="connsiteY7" fmla="*/ 213940 h 1093705"/>
                <a:gd name="connsiteX8" fmla="*/ 46186 w 583865"/>
                <a:gd name="connsiteY8" fmla="*/ 159459 h 1093705"/>
                <a:gd name="connsiteX9" fmla="*/ 565422 w 583865"/>
                <a:gd name="connsiteY9" fmla="*/ 1092408 h 1093705"/>
                <a:gd name="connsiteX10" fmla="*/ 577509 w 583865"/>
                <a:gd name="connsiteY10" fmla="*/ 1071725 h 1093705"/>
                <a:gd name="connsiteX11" fmla="*/ 77389 w 583865"/>
                <a:gd name="connsiteY11" fmla="*/ 108545 h 1093705"/>
                <a:gd name="connsiteX12" fmla="*/ 70912 w 583865"/>
                <a:gd name="connsiteY12" fmla="*/ 238467 h 1093705"/>
                <a:gd name="connsiteX13" fmla="*/ 94847 w 583865"/>
                <a:gd name="connsiteY13" fmla="*/ 238467 h 109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3865" h="1093705">
                  <a:moveTo>
                    <a:pt x="94847" y="238467"/>
                  </a:moveTo>
                  <a:cubicBezTo>
                    <a:pt x="98639" y="162788"/>
                    <a:pt x="102431" y="87109"/>
                    <a:pt x="106222" y="11430"/>
                  </a:cubicBezTo>
                  <a:cubicBezTo>
                    <a:pt x="106894" y="-3230"/>
                    <a:pt x="87422" y="-3309"/>
                    <a:pt x="82682" y="8221"/>
                  </a:cubicBezTo>
                  <a:cubicBezTo>
                    <a:pt x="81695" y="10677"/>
                    <a:pt x="80668" y="13094"/>
                    <a:pt x="79680" y="15512"/>
                  </a:cubicBezTo>
                  <a:cubicBezTo>
                    <a:pt x="76086" y="16383"/>
                    <a:pt x="72926" y="18761"/>
                    <a:pt x="71662" y="23475"/>
                  </a:cubicBezTo>
                  <a:cubicBezTo>
                    <a:pt x="69134" y="32906"/>
                    <a:pt x="66962" y="42415"/>
                    <a:pt x="64750" y="51885"/>
                  </a:cubicBezTo>
                  <a:cubicBezTo>
                    <a:pt x="43382" y="103750"/>
                    <a:pt x="22053" y="155695"/>
                    <a:pt x="725" y="207561"/>
                  </a:cubicBezTo>
                  <a:cubicBezTo>
                    <a:pt x="-5121" y="221825"/>
                    <a:pt x="17985" y="228046"/>
                    <a:pt x="23791" y="213940"/>
                  </a:cubicBezTo>
                  <a:lnTo>
                    <a:pt x="46186" y="159459"/>
                  </a:lnTo>
                  <a:cubicBezTo>
                    <a:pt x="3134" y="544351"/>
                    <a:pt x="206863" y="923339"/>
                    <a:pt x="565422" y="1092408"/>
                  </a:cubicBezTo>
                  <a:cubicBezTo>
                    <a:pt x="579247" y="1098945"/>
                    <a:pt x="591412" y="1078302"/>
                    <a:pt x="577509" y="1071725"/>
                  </a:cubicBezTo>
                  <a:cubicBezTo>
                    <a:pt x="210615" y="898694"/>
                    <a:pt x="8822" y="502708"/>
                    <a:pt x="77389" y="108545"/>
                  </a:cubicBezTo>
                  <a:cubicBezTo>
                    <a:pt x="75256" y="151852"/>
                    <a:pt x="73084" y="195159"/>
                    <a:pt x="70912" y="238467"/>
                  </a:cubicBezTo>
                  <a:cubicBezTo>
                    <a:pt x="70161" y="253879"/>
                    <a:pt x="94097" y="253840"/>
                    <a:pt x="94847" y="23846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83">
              <a:extLst>
                <a:ext uri="{FF2B5EF4-FFF2-40B4-BE49-F238E27FC236}">
                  <a16:creationId xmlns:a16="http://schemas.microsoft.com/office/drawing/2014/main" id="{FC4471A5-3B4D-84DA-9D83-D6FE783EC71A}"/>
                </a:ext>
              </a:extLst>
            </p:cNvPr>
            <p:cNvSpPr/>
            <p:nvPr/>
          </p:nvSpPr>
          <p:spPr>
            <a:xfrm>
              <a:off x="5651842" y="3100193"/>
              <a:ext cx="166093" cy="687570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84">
              <a:extLst>
                <a:ext uri="{FF2B5EF4-FFF2-40B4-BE49-F238E27FC236}">
                  <a16:creationId xmlns:a16="http://schemas.microsoft.com/office/drawing/2014/main" id="{B779B2E5-3D4D-82D2-0EEB-55DDEAF7E097}"/>
                </a:ext>
              </a:extLst>
            </p:cNvPr>
            <p:cNvSpPr/>
            <p:nvPr/>
          </p:nvSpPr>
          <p:spPr>
            <a:xfrm>
              <a:off x="6125303" y="3394511"/>
              <a:ext cx="427598" cy="516160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06C44DC-AC5F-B329-1B5B-C4ACEB6C8DC2}"/>
              </a:ext>
            </a:extLst>
          </p:cNvPr>
          <p:cNvSpPr/>
          <p:nvPr/>
        </p:nvSpPr>
        <p:spPr>
          <a:xfrm>
            <a:off x="1606749" y="1558017"/>
            <a:ext cx="10206037" cy="5012312"/>
          </a:xfrm>
          <a:prstGeom prst="roundRect">
            <a:avLst>
              <a:gd name="adj" fmla="val 176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FA005-ED2D-B34A-B5F0-29CE343E0DAB}"/>
              </a:ext>
            </a:extLst>
          </p:cNvPr>
          <p:cNvGrpSpPr/>
          <p:nvPr/>
        </p:nvGrpSpPr>
        <p:grpSpPr>
          <a:xfrm>
            <a:off x="-828000" y="503294"/>
            <a:ext cx="828000" cy="828000"/>
            <a:chOff x="-828000" y="503294"/>
            <a:chExt cx="828000" cy="828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902362-D684-C14C-AC1D-84D8BC913A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" name="Graphic 4" descr="Lightbulb">
              <a:extLst>
                <a:ext uri="{FF2B5EF4-FFF2-40B4-BE49-F238E27FC236}">
                  <a16:creationId xmlns:a16="http://schemas.microsoft.com/office/drawing/2014/main" id="{FE8AF9F5-A916-1940-95B5-49763E7A5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F88F5-54D8-3E47-B6A3-29C39C6949CB}"/>
              </a:ext>
            </a:extLst>
          </p:cNvPr>
          <p:cNvGrpSpPr/>
          <p:nvPr/>
        </p:nvGrpSpPr>
        <p:grpSpPr>
          <a:xfrm>
            <a:off x="-828000" y="1759147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049621-9561-D142-8933-35B66BC7A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C89B3B06-233B-C245-B5D9-87D4E13D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E412C-49D3-C44F-98CF-76B22E18AA54}"/>
              </a:ext>
            </a:extLst>
          </p:cNvPr>
          <p:cNvGrpSpPr/>
          <p:nvPr/>
        </p:nvGrpSpPr>
        <p:grpSpPr>
          <a:xfrm>
            <a:off x="945606" y="4206382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49EFBF-DF5C-2C43-B1BE-BFB8C9DFA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955A39EE-7090-5641-A581-7F3353B0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0C441E-D66E-C741-9C20-22265E292363}"/>
              </a:ext>
            </a:extLst>
          </p:cNvPr>
          <p:cNvGrpSpPr/>
          <p:nvPr/>
        </p:nvGrpSpPr>
        <p:grpSpPr>
          <a:xfrm>
            <a:off x="-828000" y="5462235"/>
            <a:ext cx="828000" cy="828000"/>
            <a:chOff x="-828000" y="5462235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EFA025F-372C-3A46-B28D-6951E8EF2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" name="Graphic 13" descr="Users">
              <a:extLst>
                <a:ext uri="{FF2B5EF4-FFF2-40B4-BE49-F238E27FC236}">
                  <a16:creationId xmlns:a16="http://schemas.microsoft.com/office/drawing/2014/main" id="{DB25CC42-8329-9F41-B08D-5EE60CA2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250F7B-F3B8-FF45-AC71-EC8FDD63ED1A}"/>
              </a:ext>
            </a:extLst>
          </p:cNvPr>
          <p:cNvGrpSpPr/>
          <p:nvPr/>
        </p:nvGrpSpPr>
        <p:grpSpPr>
          <a:xfrm>
            <a:off x="-828000" y="3015000"/>
            <a:ext cx="828000" cy="828000"/>
            <a:chOff x="-828000" y="3015000"/>
            <a:chExt cx="828000" cy="82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8D021C-AD25-0842-9959-6992519E6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7" name="Graphic 16" descr="Coffee">
              <a:extLst>
                <a:ext uri="{FF2B5EF4-FFF2-40B4-BE49-F238E27FC236}">
                  <a16:creationId xmlns:a16="http://schemas.microsoft.com/office/drawing/2014/main" id="{D460C8F0-B1F3-9741-9487-D0F5196CB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68912" y="3119067"/>
              <a:ext cx="582259" cy="582259"/>
            </a:xfrm>
            <a:prstGeom prst="rect">
              <a:avLst/>
            </a:prstGeom>
          </p:spPr>
        </p:pic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75EA0D0B-7B56-214E-AFEB-E5C34AC8BAB2}"/>
              </a:ext>
            </a:extLst>
          </p:cNvPr>
          <p:cNvSpPr/>
          <p:nvPr/>
        </p:nvSpPr>
        <p:spPr>
          <a:xfrm rot="10800000">
            <a:off x="1" y="-5693512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19" name="Graphic 18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5D9247B3-88AB-DA4C-A21A-308C785744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488" y="634043"/>
            <a:ext cx="618834" cy="618834"/>
          </a:xfrm>
          <a:prstGeom prst="rect">
            <a:avLst/>
          </a:prstGeom>
        </p:spPr>
      </p:pic>
      <p:pic>
        <p:nvPicPr>
          <p:cNvPr id="20" name="Graphic 19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FF1F7143-DA6B-A947-A75C-193014C03A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pic>
        <p:nvPicPr>
          <p:cNvPr id="21" name="Graphic 20" descr="Coffee">
            <a:hlinkClick r:id="rId16" action="ppaction://hlinksldjump"/>
            <a:extLst>
              <a:ext uri="{FF2B5EF4-FFF2-40B4-BE49-F238E27FC236}">
                <a16:creationId xmlns:a16="http://schemas.microsoft.com/office/drawing/2014/main" id="{1AEF2D51-2A87-BA41-97DD-39F65099D9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9D1C8458-31B5-E04B-879C-0DE0B9F691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488" y="4310965"/>
            <a:ext cx="618834" cy="618834"/>
          </a:xfrm>
          <a:prstGeom prst="rect">
            <a:avLst/>
          </a:prstGeom>
        </p:spPr>
      </p:pic>
      <p:pic>
        <p:nvPicPr>
          <p:cNvPr id="23" name="Graphic 22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F8A37BEA-2A0A-AC4C-8AAB-370077B342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488" y="5566818"/>
            <a:ext cx="618834" cy="618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2844A5-9808-1948-A35F-F25460FD6A2A}"/>
              </a:ext>
            </a:extLst>
          </p:cNvPr>
          <p:cNvSpPr txBox="1"/>
          <p:nvPr/>
        </p:nvSpPr>
        <p:spPr>
          <a:xfrm>
            <a:off x="2531561" y="732672"/>
            <a:ext cx="8563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latin typeface="Montserrat" pitchFamily="2" charset="77"/>
              </a:rPr>
              <a:t>UNDERSTANDING WITH EXAMPLE</a:t>
            </a:r>
            <a:endParaRPr lang="en-LT" sz="3200" b="1" spc="300" dirty="0">
              <a:latin typeface="Montserrat" pitchFamily="2" charset="77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8C8C1021-1576-DA46-B2B6-561B2E585E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7407694" y="6235357"/>
            <a:ext cx="4479188" cy="16133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61AB6-4B61-4A31-F5CE-5F6E0855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081" y="6345354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7933A2-7DF9-EBB4-A266-61F42F6D5E6B}"/>
              </a:ext>
            </a:extLst>
          </p:cNvPr>
          <p:cNvSpPr txBox="1"/>
          <p:nvPr/>
        </p:nvSpPr>
        <p:spPr>
          <a:xfrm>
            <a:off x="1447211" y="2993770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SOIL NUTRIENT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DETECTION SYSTEM  </a:t>
            </a:r>
          </a:p>
          <a:p>
            <a:pPr algn="ctr"/>
            <a:endParaRPr lang="en-LT" sz="28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02" name="Graphic 43">
            <a:extLst>
              <a:ext uri="{FF2B5EF4-FFF2-40B4-BE49-F238E27FC236}">
                <a16:creationId xmlns:a16="http://schemas.microsoft.com/office/drawing/2014/main" id="{ADE24C0C-B08F-AA6B-3E93-D5891F1D93C3}"/>
              </a:ext>
            </a:extLst>
          </p:cNvPr>
          <p:cNvGrpSpPr/>
          <p:nvPr/>
        </p:nvGrpSpPr>
        <p:grpSpPr>
          <a:xfrm rot="4931866">
            <a:off x="9070452" y="3906717"/>
            <a:ext cx="1803942" cy="1201699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03" name="Freeform 165">
              <a:extLst>
                <a:ext uri="{FF2B5EF4-FFF2-40B4-BE49-F238E27FC236}">
                  <a16:creationId xmlns:a16="http://schemas.microsoft.com/office/drawing/2014/main" id="{568AEFA5-1D6E-B352-CF35-C416EB5D0BAD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66">
              <a:extLst>
                <a:ext uri="{FF2B5EF4-FFF2-40B4-BE49-F238E27FC236}">
                  <a16:creationId xmlns:a16="http://schemas.microsoft.com/office/drawing/2014/main" id="{D3B4519F-72C7-047E-0241-3BCAFFA8EFBA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5" name="Graphic 43">
            <a:extLst>
              <a:ext uri="{FF2B5EF4-FFF2-40B4-BE49-F238E27FC236}">
                <a16:creationId xmlns:a16="http://schemas.microsoft.com/office/drawing/2014/main" id="{FE6F59F0-8FF2-96DD-DF79-1CA1A2FFF116}"/>
              </a:ext>
            </a:extLst>
          </p:cNvPr>
          <p:cNvGrpSpPr/>
          <p:nvPr/>
        </p:nvGrpSpPr>
        <p:grpSpPr>
          <a:xfrm rot="4606573" flipV="1">
            <a:off x="2342675" y="4081416"/>
            <a:ext cx="1846594" cy="1074907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06" name="Freeform 165">
              <a:extLst>
                <a:ext uri="{FF2B5EF4-FFF2-40B4-BE49-F238E27FC236}">
                  <a16:creationId xmlns:a16="http://schemas.microsoft.com/office/drawing/2014/main" id="{096D4813-0AD4-7004-AFC5-E795D6F49378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66">
              <a:extLst>
                <a:ext uri="{FF2B5EF4-FFF2-40B4-BE49-F238E27FC236}">
                  <a16:creationId xmlns:a16="http://schemas.microsoft.com/office/drawing/2014/main" id="{3E35D785-BD25-5DCB-86CB-615E045394A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2052" name="Picture 4" descr="13,700+ Waiter Icon Stock Illustrations, Royalty-Free Vector Graphics &amp;  Clip Art - iStock | Waiter icon vector">
            <a:extLst>
              <a:ext uri="{FF2B5EF4-FFF2-40B4-BE49-F238E27FC236}">
                <a16:creationId xmlns:a16="http://schemas.microsoft.com/office/drawing/2014/main" id="{348323A9-E7F9-D55D-E7C2-BF305A642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70"/>
          <a:stretch/>
        </p:blipFill>
        <p:spPr bwMode="auto">
          <a:xfrm>
            <a:off x="3380371" y="2625508"/>
            <a:ext cx="2536928" cy="177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stomer flat icon Royalty Free Vector Image - VectorStock">
            <a:extLst>
              <a:ext uri="{FF2B5EF4-FFF2-40B4-BE49-F238E27FC236}">
                <a16:creationId xmlns:a16="http://schemas.microsoft.com/office/drawing/2014/main" id="{2416A06C-ABA1-39DE-A805-6D34D97C2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5"/>
          <a:stretch/>
        </p:blipFill>
        <p:spPr bwMode="auto">
          <a:xfrm>
            <a:off x="1858424" y="2014637"/>
            <a:ext cx="1192336" cy="122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itchen Icon PNG Images, Vectors Free Download - Pngtree">
            <a:extLst>
              <a:ext uri="{FF2B5EF4-FFF2-40B4-BE49-F238E27FC236}">
                <a16:creationId xmlns:a16="http://schemas.microsoft.com/office/drawing/2014/main" id="{C9EC01C7-4521-1737-DE94-B90FB296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685" y="3322035"/>
            <a:ext cx="2432836" cy="243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ish washing - Free furniture and household icons">
            <a:extLst>
              <a:ext uri="{FF2B5EF4-FFF2-40B4-BE49-F238E27FC236}">
                <a16:creationId xmlns:a16="http://schemas.microsoft.com/office/drawing/2014/main" id="{F371B3AA-1B33-25D4-BC61-D57654A9B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25" y="4420682"/>
            <a:ext cx="1666477" cy="166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DD9C4A-805F-E89E-EEEA-35E954EF50B9}"/>
              </a:ext>
            </a:extLst>
          </p:cNvPr>
          <p:cNvSpPr txBox="1"/>
          <p:nvPr/>
        </p:nvSpPr>
        <p:spPr>
          <a:xfrm>
            <a:off x="5117490" y="1694021"/>
            <a:ext cx="3135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300" dirty="0">
                <a:latin typeface="Montserrat" pitchFamily="2" charset="77"/>
              </a:rPr>
              <a:t>RESTAURANT</a:t>
            </a:r>
            <a:endParaRPr lang="en-LT" sz="2800" b="1" spc="300" dirty="0">
              <a:latin typeface="Montserrat" pitchFamily="2" charset="7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F7BED0-471A-6D8D-C36A-33027F77D9C8}"/>
              </a:ext>
            </a:extLst>
          </p:cNvPr>
          <p:cNvCxnSpPr>
            <a:cxnSpLocks/>
          </p:cNvCxnSpPr>
          <p:nvPr/>
        </p:nvCxnSpPr>
        <p:spPr>
          <a:xfrm>
            <a:off x="3138365" y="2785682"/>
            <a:ext cx="761205" cy="4506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793B85-6740-49BC-82EE-64F1709CF673}"/>
              </a:ext>
            </a:extLst>
          </p:cNvPr>
          <p:cNvCxnSpPr>
            <a:cxnSpLocks/>
          </p:cNvCxnSpPr>
          <p:nvPr/>
        </p:nvCxnSpPr>
        <p:spPr>
          <a:xfrm>
            <a:off x="5518936" y="3993037"/>
            <a:ext cx="727974" cy="39392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0BCB4-E650-1D3D-E7B0-B478C162D070}"/>
              </a:ext>
            </a:extLst>
          </p:cNvPr>
          <p:cNvCxnSpPr>
            <a:cxnSpLocks/>
          </p:cNvCxnSpPr>
          <p:nvPr/>
        </p:nvCxnSpPr>
        <p:spPr>
          <a:xfrm>
            <a:off x="8225201" y="5017552"/>
            <a:ext cx="823934" cy="38662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6AA222-D33C-63F8-04F5-90A5839ADDEE}"/>
              </a:ext>
            </a:extLst>
          </p:cNvPr>
          <p:cNvSpPr txBox="1"/>
          <p:nvPr/>
        </p:nvSpPr>
        <p:spPr>
          <a:xfrm>
            <a:off x="1698230" y="337210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latin typeface="Montserrat" pitchFamily="2" charset="77"/>
              </a:rPr>
              <a:t>Customer</a:t>
            </a:r>
            <a:endParaRPr lang="en-LT" b="1" spc="300" dirty="0">
              <a:latin typeface="Montserrat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9B9007-B6E6-3536-66E1-8DA4C8888795}"/>
              </a:ext>
            </a:extLst>
          </p:cNvPr>
          <p:cNvSpPr txBox="1"/>
          <p:nvPr/>
        </p:nvSpPr>
        <p:spPr>
          <a:xfrm>
            <a:off x="4176524" y="430097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latin typeface="Montserrat" pitchFamily="2" charset="77"/>
              </a:rPr>
              <a:t>Waiter</a:t>
            </a:r>
            <a:endParaRPr lang="en-LT" b="1" spc="300" dirty="0">
              <a:latin typeface="Montserrat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EBC4A7-2C53-8B80-33C6-577A9E4D3B37}"/>
              </a:ext>
            </a:extLst>
          </p:cNvPr>
          <p:cNvSpPr txBox="1"/>
          <p:nvPr/>
        </p:nvSpPr>
        <p:spPr>
          <a:xfrm>
            <a:off x="6609679" y="5246232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latin typeface="Montserrat" pitchFamily="2" charset="77"/>
              </a:rPr>
              <a:t>Kitchen</a:t>
            </a:r>
            <a:endParaRPr lang="en-LT" b="1" spc="300" dirty="0">
              <a:latin typeface="Montserrat" pitchFamily="2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AFFAAE-0B30-4108-E3C6-84C64131275E}"/>
              </a:ext>
            </a:extLst>
          </p:cNvPr>
          <p:cNvSpPr txBox="1"/>
          <p:nvPr/>
        </p:nvSpPr>
        <p:spPr>
          <a:xfrm>
            <a:off x="9183928" y="6062561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300" dirty="0">
                <a:latin typeface="Montserrat" pitchFamily="2" charset="77"/>
              </a:rPr>
              <a:t>Dish Washing</a:t>
            </a:r>
            <a:endParaRPr lang="en-LT" b="1" spc="300" dirty="0">
              <a:latin typeface="Montserrat" pitchFamily="2" charset="77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F8FF07E6-C766-4EA7-CF7D-22573D8C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150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06C44DC-AC5F-B329-1B5B-C4ACEB6C8DC2}"/>
              </a:ext>
            </a:extLst>
          </p:cNvPr>
          <p:cNvSpPr/>
          <p:nvPr/>
        </p:nvSpPr>
        <p:spPr>
          <a:xfrm>
            <a:off x="1606749" y="1558017"/>
            <a:ext cx="10206037" cy="5012312"/>
          </a:xfrm>
          <a:prstGeom prst="roundRect">
            <a:avLst>
              <a:gd name="adj" fmla="val 176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FA005-ED2D-B34A-B5F0-29CE343E0DAB}"/>
              </a:ext>
            </a:extLst>
          </p:cNvPr>
          <p:cNvGrpSpPr/>
          <p:nvPr/>
        </p:nvGrpSpPr>
        <p:grpSpPr>
          <a:xfrm>
            <a:off x="-828000" y="503294"/>
            <a:ext cx="828000" cy="828000"/>
            <a:chOff x="-828000" y="503294"/>
            <a:chExt cx="828000" cy="828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902362-D684-C14C-AC1D-84D8BC913A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" name="Graphic 4" descr="Lightbulb">
              <a:extLst>
                <a:ext uri="{FF2B5EF4-FFF2-40B4-BE49-F238E27FC236}">
                  <a16:creationId xmlns:a16="http://schemas.microsoft.com/office/drawing/2014/main" id="{FE8AF9F5-A916-1940-95B5-49763E7A5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F88F5-54D8-3E47-B6A3-29C39C6949CB}"/>
              </a:ext>
            </a:extLst>
          </p:cNvPr>
          <p:cNvGrpSpPr/>
          <p:nvPr/>
        </p:nvGrpSpPr>
        <p:grpSpPr>
          <a:xfrm>
            <a:off x="-828000" y="1759147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049621-9561-D142-8933-35B66BC7A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C89B3B06-233B-C245-B5D9-87D4E13D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E412C-49D3-C44F-98CF-76B22E18AA54}"/>
              </a:ext>
            </a:extLst>
          </p:cNvPr>
          <p:cNvGrpSpPr/>
          <p:nvPr/>
        </p:nvGrpSpPr>
        <p:grpSpPr>
          <a:xfrm>
            <a:off x="945606" y="4206382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49EFBF-DF5C-2C43-B1BE-BFB8C9DFA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955A39EE-7090-5641-A581-7F3353B0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0C441E-D66E-C741-9C20-22265E292363}"/>
              </a:ext>
            </a:extLst>
          </p:cNvPr>
          <p:cNvGrpSpPr/>
          <p:nvPr/>
        </p:nvGrpSpPr>
        <p:grpSpPr>
          <a:xfrm>
            <a:off x="-828000" y="5462235"/>
            <a:ext cx="828000" cy="828000"/>
            <a:chOff x="-828000" y="5462235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EFA025F-372C-3A46-B28D-6951E8EF2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" name="Graphic 13" descr="Users">
              <a:extLst>
                <a:ext uri="{FF2B5EF4-FFF2-40B4-BE49-F238E27FC236}">
                  <a16:creationId xmlns:a16="http://schemas.microsoft.com/office/drawing/2014/main" id="{DB25CC42-8329-9F41-B08D-5EE60CA2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250F7B-F3B8-FF45-AC71-EC8FDD63ED1A}"/>
              </a:ext>
            </a:extLst>
          </p:cNvPr>
          <p:cNvGrpSpPr/>
          <p:nvPr/>
        </p:nvGrpSpPr>
        <p:grpSpPr>
          <a:xfrm>
            <a:off x="-828000" y="3015000"/>
            <a:ext cx="828000" cy="828000"/>
            <a:chOff x="-828000" y="3015000"/>
            <a:chExt cx="828000" cy="82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8D021C-AD25-0842-9959-6992519E6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7" name="Graphic 16" descr="Coffee">
              <a:extLst>
                <a:ext uri="{FF2B5EF4-FFF2-40B4-BE49-F238E27FC236}">
                  <a16:creationId xmlns:a16="http://schemas.microsoft.com/office/drawing/2014/main" id="{D460C8F0-B1F3-9741-9487-D0F5196CB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68912" y="3119067"/>
              <a:ext cx="582259" cy="582259"/>
            </a:xfrm>
            <a:prstGeom prst="rect">
              <a:avLst/>
            </a:prstGeom>
          </p:spPr>
        </p:pic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75EA0D0B-7B56-214E-AFEB-E5C34AC8BAB2}"/>
              </a:ext>
            </a:extLst>
          </p:cNvPr>
          <p:cNvSpPr/>
          <p:nvPr/>
        </p:nvSpPr>
        <p:spPr>
          <a:xfrm rot="10800000">
            <a:off x="1" y="-5693512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19" name="Graphic 18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5D9247B3-88AB-DA4C-A21A-308C785744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488" y="634043"/>
            <a:ext cx="618834" cy="618834"/>
          </a:xfrm>
          <a:prstGeom prst="rect">
            <a:avLst/>
          </a:prstGeom>
        </p:spPr>
      </p:pic>
      <p:pic>
        <p:nvPicPr>
          <p:cNvPr id="20" name="Graphic 19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FF1F7143-DA6B-A947-A75C-193014C03A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pic>
        <p:nvPicPr>
          <p:cNvPr id="21" name="Graphic 20" descr="Coffee">
            <a:hlinkClick r:id="rId16" action="ppaction://hlinksldjump"/>
            <a:extLst>
              <a:ext uri="{FF2B5EF4-FFF2-40B4-BE49-F238E27FC236}">
                <a16:creationId xmlns:a16="http://schemas.microsoft.com/office/drawing/2014/main" id="{1AEF2D51-2A87-BA41-97DD-39F65099D9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9D1C8458-31B5-E04B-879C-0DE0B9F691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488" y="4310965"/>
            <a:ext cx="618834" cy="618834"/>
          </a:xfrm>
          <a:prstGeom prst="rect">
            <a:avLst/>
          </a:prstGeom>
        </p:spPr>
      </p:pic>
      <p:pic>
        <p:nvPicPr>
          <p:cNvPr id="23" name="Graphic 22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F8A37BEA-2A0A-AC4C-8AAB-370077B342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488" y="5566818"/>
            <a:ext cx="618834" cy="618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2844A5-9808-1948-A35F-F25460FD6A2A}"/>
              </a:ext>
            </a:extLst>
          </p:cNvPr>
          <p:cNvSpPr txBox="1"/>
          <p:nvPr/>
        </p:nvSpPr>
        <p:spPr>
          <a:xfrm>
            <a:off x="2531561" y="732672"/>
            <a:ext cx="8563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latin typeface="Montserrat" pitchFamily="2" charset="77"/>
              </a:rPr>
              <a:t>UNDERSTANDING WITH EXAMPLE</a:t>
            </a:r>
            <a:endParaRPr lang="en-LT" sz="3200" b="1" spc="300" dirty="0">
              <a:latin typeface="Montserrat" pitchFamily="2" charset="77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8C8C1021-1576-DA46-B2B6-561B2E585E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7407694" y="6235357"/>
            <a:ext cx="4479188" cy="16133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61AB6-4B61-4A31-F5CE-5F6E0855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081" y="6345354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7933A2-7DF9-EBB4-A266-61F42F6D5E6B}"/>
              </a:ext>
            </a:extLst>
          </p:cNvPr>
          <p:cNvSpPr txBox="1"/>
          <p:nvPr/>
        </p:nvSpPr>
        <p:spPr>
          <a:xfrm>
            <a:off x="1985016" y="2993770"/>
            <a:ext cx="16898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Montserrat" pitchFamily="2" charset="77"/>
              </a:rPr>
              <a:t>SOIL NUTRIENT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Montserrat" pitchFamily="2" charset="77"/>
              </a:rPr>
              <a:t>DETECTION SYSTEM  </a:t>
            </a:r>
          </a:p>
          <a:p>
            <a:pPr algn="ctr"/>
            <a:endParaRPr lang="en-LT" sz="14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02" name="Graphic 43">
            <a:extLst>
              <a:ext uri="{FF2B5EF4-FFF2-40B4-BE49-F238E27FC236}">
                <a16:creationId xmlns:a16="http://schemas.microsoft.com/office/drawing/2014/main" id="{ADE24C0C-B08F-AA6B-3E93-D5891F1D93C3}"/>
              </a:ext>
            </a:extLst>
          </p:cNvPr>
          <p:cNvGrpSpPr/>
          <p:nvPr/>
        </p:nvGrpSpPr>
        <p:grpSpPr>
          <a:xfrm rot="4931866">
            <a:off x="9070452" y="3906717"/>
            <a:ext cx="1803942" cy="1201699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03" name="Freeform 165">
              <a:extLst>
                <a:ext uri="{FF2B5EF4-FFF2-40B4-BE49-F238E27FC236}">
                  <a16:creationId xmlns:a16="http://schemas.microsoft.com/office/drawing/2014/main" id="{568AEFA5-1D6E-B352-CF35-C416EB5D0BAD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66">
              <a:extLst>
                <a:ext uri="{FF2B5EF4-FFF2-40B4-BE49-F238E27FC236}">
                  <a16:creationId xmlns:a16="http://schemas.microsoft.com/office/drawing/2014/main" id="{D3B4519F-72C7-047E-0241-3BCAFFA8EFBA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5" name="Graphic 43">
            <a:extLst>
              <a:ext uri="{FF2B5EF4-FFF2-40B4-BE49-F238E27FC236}">
                <a16:creationId xmlns:a16="http://schemas.microsoft.com/office/drawing/2014/main" id="{FE6F59F0-8FF2-96DD-DF79-1CA1A2FFF116}"/>
              </a:ext>
            </a:extLst>
          </p:cNvPr>
          <p:cNvGrpSpPr/>
          <p:nvPr/>
        </p:nvGrpSpPr>
        <p:grpSpPr>
          <a:xfrm rot="4606573" flipV="1">
            <a:off x="2342675" y="4081416"/>
            <a:ext cx="1846594" cy="1074907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06" name="Freeform 165">
              <a:extLst>
                <a:ext uri="{FF2B5EF4-FFF2-40B4-BE49-F238E27FC236}">
                  <a16:creationId xmlns:a16="http://schemas.microsoft.com/office/drawing/2014/main" id="{096D4813-0AD4-7004-AFC5-E795D6F49378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66">
              <a:extLst>
                <a:ext uri="{FF2B5EF4-FFF2-40B4-BE49-F238E27FC236}">
                  <a16:creationId xmlns:a16="http://schemas.microsoft.com/office/drawing/2014/main" id="{3E35D785-BD25-5DCB-86CB-615E045394A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2052" name="Picture 4" descr="13,700+ Waiter Icon Stock Illustrations, Royalty-Free Vector Graphics &amp;  Clip Art - iStock | Waiter icon vector">
            <a:extLst>
              <a:ext uri="{FF2B5EF4-FFF2-40B4-BE49-F238E27FC236}">
                <a16:creationId xmlns:a16="http://schemas.microsoft.com/office/drawing/2014/main" id="{348323A9-E7F9-D55D-E7C2-BF305A642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70"/>
          <a:stretch/>
        </p:blipFill>
        <p:spPr bwMode="auto">
          <a:xfrm>
            <a:off x="2910765" y="3298204"/>
            <a:ext cx="1984388" cy="138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stomer flat icon Royalty Free Vector Image - VectorStock">
            <a:extLst>
              <a:ext uri="{FF2B5EF4-FFF2-40B4-BE49-F238E27FC236}">
                <a16:creationId xmlns:a16="http://schemas.microsoft.com/office/drawing/2014/main" id="{2416A06C-ABA1-39DE-A805-6D34D97C2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5"/>
          <a:stretch/>
        </p:blipFill>
        <p:spPr bwMode="auto">
          <a:xfrm>
            <a:off x="1858424" y="2014637"/>
            <a:ext cx="818790" cy="83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itchen Icon PNG Images, Vectors Free Download - Pngtree">
            <a:extLst>
              <a:ext uri="{FF2B5EF4-FFF2-40B4-BE49-F238E27FC236}">
                <a16:creationId xmlns:a16="http://schemas.microsoft.com/office/drawing/2014/main" id="{C9EC01C7-4521-1737-DE94-B90FB296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72" y="4023704"/>
            <a:ext cx="1924924" cy="19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ish washing - Free furniture and household icons">
            <a:extLst>
              <a:ext uri="{FF2B5EF4-FFF2-40B4-BE49-F238E27FC236}">
                <a16:creationId xmlns:a16="http://schemas.microsoft.com/office/drawing/2014/main" id="{F371B3AA-1B33-25D4-BC61-D57654A9B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15" y="5462235"/>
            <a:ext cx="988953" cy="98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DD9C4A-805F-E89E-EEEA-35E954EF50B9}"/>
              </a:ext>
            </a:extLst>
          </p:cNvPr>
          <p:cNvSpPr txBox="1"/>
          <p:nvPr/>
        </p:nvSpPr>
        <p:spPr>
          <a:xfrm>
            <a:off x="5117490" y="1694021"/>
            <a:ext cx="313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RESTAURANT</a:t>
            </a:r>
            <a:endParaRPr lang="en-LT" sz="1400" b="1" spc="300" dirty="0">
              <a:latin typeface="Montserrat" pitchFamily="2" charset="7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F7BED0-471A-6D8D-C36A-33027F77D9C8}"/>
              </a:ext>
            </a:extLst>
          </p:cNvPr>
          <p:cNvCxnSpPr>
            <a:cxnSpLocks/>
          </p:cNvCxnSpPr>
          <p:nvPr/>
        </p:nvCxnSpPr>
        <p:spPr>
          <a:xfrm>
            <a:off x="2552944" y="3322777"/>
            <a:ext cx="761205" cy="4506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793B85-6740-49BC-82EE-64F1709CF673}"/>
              </a:ext>
            </a:extLst>
          </p:cNvPr>
          <p:cNvCxnSpPr>
            <a:cxnSpLocks/>
          </p:cNvCxnSpPr>
          <p:nvPr/>
        </p:nvCxnSpPr>
        <p:spPr>
          <a:xfrm>
            <a:off x="4614719" y="4640457"/>
            <a:ext cx="727974" cy="39392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0BCB4-E650-1D3D-E7B0-B478C162D070}"/>
              </a:ext>
            </a:extLst>
          </p:cNvPr>
          <p:cNvCxnSpPr>
            <a:cxnSpLocks/>
          </p:cNvCxnSpPr>
          <p:nvPr/>
        </p:nvCxnSpPr>
        <p:spPr>
          <a:xfrm>
            <a:off x="6824553" y="5511931"/>
            <a:ext cx="823934" cy="38662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6AA222-D33C-63F8-04F5-90A5839ADDEE}"/>
              </a:ext>
            </a:extLst>
          </p:cNvPr>
          <p:cNvSpPr txBox="1"/>
          <p:nvPr/>
        </p:nvSpPr>
        <p:spPr>
          <a:xfrm>
            <a:off x="1705180" y="3015000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Customer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9B9007-B6E6-3536-66E1-8DA4C8888795}"/>
              </a:ext>
            </a:extLst>
          </p:cNvPr>
          <p:cNvSpPr txBox="1"/>
          <p:nvPr/>
        </p:nvSpPr>
        <p:spPr>
          <a:xfrm>
            <a:off x="3619590" y="4626580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Waiter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EBC4A7-2C53-8B80-33C6-577A9E4D3B37}"/>
              </a:ext>
            </a:extLst>
          </p:cNvPr>
          <p:cNvSpPr txBox="1"/>
          <p:nvPr/>
        </p:nvSpPr>
        <p:spPr>
          <a:xfrm>
            <a:off x="5405151" y="5676285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Kitchen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AFFAAE-0B30-4108-E3C6-84C64131275E}"/>
              </a:ext>
            </a:extLst>
          </p:cNvPr>
          <p:cNvSpPr txBox="1"/>
          <p:nvPr/>
        </p:nvSpPr>
        <p:spPr>
          <a:xfrm>
            <a:off x="8626060" y="6125328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Dish Washing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12873E3-D410-1859-C019-8D3CE9431022}"/>
              </a:ext>
            </a:extLst>
          </p:cNvPr>
          <p:cNvSpPr/>
          <p:nvPr/>
        </p:nvSpPr>
        <p:spPr>
          <a:xfrm>
            <a:off x="7097801" y="2211937"/>
            <a:ext cx="3810000" cy="1561538"/>
          </a:xfrm>
          <a:prstGeom prst="wedgeRectCallout">
            <a:avLst>
              <a:gd name="adj1" fmla="val -46500"/>
              <a:gd name="adj2" fmla="val 72275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FFF59B-D916-76A9-5382-8DD5154F5D46}"/>
              </a:ext>
            </a:extLst>
          </p:cNvPr>
          <p:cNvSpPr txBox="1"/>
          <p:nvPr/>
        </p:nvSpPr>
        <p:spPr>
          <a:xfrm>
            <a:off x="7449456" y="2754875"/>
            <a:ext cx="313579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If any problem occurs in the middle, who will be reason?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FECDD8D7-BC3B-D187-C545-EC5D42BA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48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06C44DC-AC5F-B329-1B5B-C4ACEB6C8DC2}"/>
              </a:ext>
            </a:extLst>
          </p:cNvPr>
          <p:cNvSpPr/>
          <p:nvPr/>
        </p:nvSpPr>
        <p:spPr>
          <a:xfrm>
            <a:off x="1580594" y="1545051"/>
            <a:ext cx="10206037" cy="5012312"/>
          </a:xfrm>
          <a:prstGeom prst="roundRect">
            <a:avLst>
              <a:gd name="adj" fmla="val 176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FA005-ED2D-B34A-B5F0-29CE343E0DAB}"/>
              </a:ext>
            </a:extLst>
          </p:cNvPr>
          <p:cNvGrpSpPr/>
          <p:nvPr/>
        </p:nvGrpSpPr>
        <p:grpSpPr>
          <a:xfrm>
            <a:off x="-828000" y="503294"/>
            <a:ext cx="828000" cy="828000"/>
            <a:chOff x="-828000" y="503294"/>
            <a:chExt cx="828000" cy="828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902362-D684-C14C-AC1D-84D8BC913A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" name="Graphic 4" descr="Lightbulb">
              <a:extLst>
                <a:ext uri="{FF2B5EF4-FFF2-40B4-BE49-F238E27FC236}">
                  <a16:creationId xmlns:a16="http://schemas.microsoft.com/office/drawing/2014/main" id="{FE8AF9F5-A916-1940-95B5-49763E7A5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F88F5-54D8-3E47-B6A3-29C39C6949CB}"/>
              </a:ext>
            </a:extLst>
          </p:cNvPr>
          <p:cNvGrpSpPr/>
          <p:nvPr/>
        </p:nvGrpSpPr>
        <p:grpSpPr>
          <a:xfrm>
            <a:off x="-828000" y="1759147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049621-9561-D142-8933-35B66BC7A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C89B3B06-233B-C245-B5D9-87D4E13D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E412C-49D3-C44F-98CF-76B22E18AA54}"/>
              </a:ext>
            </a:extLst>
          </p:cNvPr>
          <p:cNvGrpSpPr/>
          <p:nvPr/>
        </p:nvGrpSpPr>
        <p:grpSpPr>
          <a:xfrm>
            <a:off x="-274322" y="4244000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49EFBF-DF5C-2C43-B1BE-BFB8C9DFA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955A39EE-7090-5641-A581-7F3353B0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0C441E-D66E-C741-9C20-22265E292363}"/>
              </a:ext>
            </a:extLst>
          </p:cNvPr>
          <p:cNvGrpSpPr/>
          <p:nvPr/>
        </p:nvGrpSpPr>
        <p:grpSpPr>
          <a:xfrm>
            <a:off x="-828000" y="5462235"/>
            <a:ext cx="828000" cy="828000"/>
            <a:chOff x="-828000" y="5462235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EFA025F-372C-3A46-B28D-6951E8EF2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" name="Graphic 13" descr="Users">
              <a:extLst>
                <a:ext uri="{FF2B5EF4-FFF2-40B4-BE49-F238E27FC236}">
                  <a16:creationId xmlns:a16="http://schemas.microsoft.com/office/drawing/2014/main" id="{DB25CC42-8329-9F41-B08D-5EE60CA2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250F7B-F3B8-FF45-AC71-EC8FDD63ED1A}"/>
              </a:ext>
            </a:extLst>
          </p:cNvPr>
          <p:cNvGrpSpPr/>
          <p:nvPr/>
        </p:nvGrpSpPr>
        <p:grpSpPr>
          <a:xfrm>
            <a:off x="-828000" y="3015000"/>
            <a:ext cx="828000" cy="828000"/>
            <a:chOff x="-828000" y="3015000"/>
            <a:chExt cx="828000" cy="82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8D021C-AD25-0842-9959-6992519E6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7" name="Graphic 16" descr="Coffee">
              <a:extLst>
                <a:ext uri="{FF2B5EF4-FFF2-40B4-BE49-F238E27FC236}">
                  <a16:creationId xmlns:a16="http://schemas.microsoft.com/office/drawing/2014/main" id="{D460C8F0-B1F3-9741-9487-D0F5196CB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68912" y="3119067"/>
              <a:ext cx="582259" cy="582259"/>
            </a:xfrm>
            <a:prstGeom prst="rect">
              <a:avLst/>
            </a:prstGeom>
          </p:spPr>
        </p:pic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75EA0D0B-7B56-214E-AFEB-E5C34AC8BAB2}"/>
              </a:ext>
            </a:extLst>
          </p:cNvPr>
          <p:cNvSpPr/>
          <p:nvPr/>
        </p:nvSpPr>
        <p:spPr>
          <a:xfrm rot="10800000">
            <a:off x="1" y="-5693512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19" name="Graphic 18" descr="Lightbulb">
            <a:hlinkClick r:id="rId13" action="ppaction://hlinksldjump"/>
            <a:extLst>
              <a:ext uri="{FF2B5EF4-FFF2-40B4-BE49-F238E27FC236}">
                <a16:creationId xmlns:a16="http://schemas.microsoft.com/office/drawing/2014/main" id="{5D9247B3-88AB-DA4C-A21A-308C785744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488" y="634043"/>
            <a:ext cx="618834" cy="618834"/>
          </a:xfrm>
          <a:prstGeom prst="rect">
            <a:avLst/>
          </a:prstGeom>
        </p:spPr>
      </p:pic>
      <p:pic>
        <p:nvPicPr>
          <p:cNvPr id="20" name="Graphic 19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FF1F7143-DA6B-A947-A75C-193014C03A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pic>
        <p:nvPicPr>
          <p:cNvPr id="21" name="Graphic 20" descr="Coffee">
            <a:hlinkClick r:id="rId16" action="ppaction://hlinksldjump"/>
            <a:extLst>
              <a:ext uri="{FF2B5EF4-FFF2-40B4-BE49-F238E27FC236}">
                <a16:creationId xmlns:a16="http://schemas.microsoft.com/office/drawing/2014/main" id="{1AEF2D51-2A87-BA41-97DD-39F65099D9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9D1C8458-31B5-E04B-879C-0DE0B9F691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3488" y="4310965"/>
            <a:ext cx="618834" cy="618834"/>
          </a:xfrm>
          <a:prstGeom prst="rect">
            <a:avLst/>
          </a:prstGeom>
        </p:spPr>
      </p:pic>
      <p:pic>
        <p:nvPicPr>
          <p:cNvPr id="23" name="Graphic 22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F8A37BEA-2A0A-AC4C-8AAB-370077B342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3488" y="5566818"/>
            <a:ext cx="618834" cy="618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2844A5-9808-1948-A35F-F25460FD6A2A}"/>
              </a:ext>
            </a:extLst>
          </p:cNvPr>
          <p:cNvSpPr txBox="1"/>
          <p:nvPr/>
        </p:nvSpPr>
        <p:spPr>
          <a:xfrm>
            <a:off x="2531561" y="732672"/>
            <a:ext cx="8563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latin typeface="Montserrat" pitchFamily="2" charset="77"/>
              </a:rPr>
              <a:t>UNDERSTANDING WITH EXAMPLE</a:t>
            </a:r>
            <a:endParaRPr lang="en-LT" sz="3200" b="1" spc="300" dirty="0">
              <a:latin typeface="Montserrat" pitchFamily="2" charset="77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8C8C1021-1576-DA46-B2B6-561B2E585E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7407694" y="6235357"/>
            <a:ext cx="4479188" cy="16133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61AB6-4B61-4A31-F5CE-5F6E0855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8848" y="6874710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7933A2-7DF9-EBB4-A266-61F42F6D5E6B}"/>
              </a:ext>
            </a:extLst>
          </p:cNvPr>
          <p:cNvSpPr txBox="1"/>
          <p:nvPr/>
        </p:nvSpPr>
        <p:spPr>
          <a:xfrm>
            <a:off x="1985016" y="2993770"/>
            <a:ext cx="16898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Montserrat" pitchFamily="2" charset="77"/>
              </a:rPr>
              <a:t>SOIL NUTRIENT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Montserrat" pitchFamily="2" charset="77"/>
              </a:rPr>
              <a:t>DETECTION SYSTEM  </a:t>
            </a:r>
          </a:p>
          <a:p>
            <a:pPr algn="ctr"/>
            <a:endParaRPr lang="en-LT" sz="14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02" name="Graphic 43">
            <a:extLst>
              <a:ext uri="{FF2B5EF4-FFF2-40B4-BE49-F238E27FC236}">
                <a16:creationId xmlns:a16="http://schemas.microsoft.com/office/drawing/2014/main" id="{ADE24C0C-B08F-AA6B-3E93-D5891F1D93C3}"/>
              </a:ext>
            </a:extLst>
          </p:cNvPr>
          <p:cNvGrpSpPr/>
          <p:nvPr/>
        </p:nvGrpSpPr>
        <p:grpSpPr>
          <a:xfrm rot="4931866">
            <a:off x="9070452" y="3906717"/>
            <a:ext cx="1803942" cy="1201699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03" name="Freeform 165">
              <a:extLst>
                <a:ext uri="{FF2B5EF4-FFF2-40B4-BE49-F238E27FC236}">
                  <a16:creationId xmlns:a16="http://schemas.microsoft.com/office/drawing/2014/main" id="{568AEFA5-1D6E-B352-CF35-C416EB5D0BAD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66">
              <a:extLst>
                <a:ext uri="{FF2B5EF4-FFF2-40B4-BE49-F238E27FC236}">
                  <a16:creationId xmlns:a16="http://schemas.microsoft.com/office/drawing/2014/main" id="{D3B4519F-72C7-047E-0241-3BCAFFA8EFBA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5" name="Graphic 43">
            <a:extLst>
              <a:ext uri="{FF2B5EF4-FFF2-40B4-BE49-F238E27FC236}">
                <a16:creationId xmlns:a16="http://schemas.microsoft.com/office/drawing/2014/main" id="{FE6F59F0-8FF2-96DD-DF79-1CA1A2FFF116}"/>
              </a:ext>
            </a:extLst>
          </p:cNvPr>
          <p:cNvGrpSpPr/>
          <p:nvPr/>
        </p:nvGrpSpPr>
        <p:grpSpPr>
          <a:xfrm rot="4606573" flipV="1">
            <a:off x="2342675" y="4081416"/>
            <a:ext cx="1846594" cy="1074907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06" name="Freeform 165">
              <a:extLst>
                <a:ext uri="{FF2B5EF4-FFF2-40B4-BE49-F238E27FC236}">
                  <a16:creationId xmlns:a16="http://schemas.microsoft.com/office/drawing/2014/main" id="{096D4813-0AD4-7004-AFC5-E795D6F49378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66">
              <a:extLst>
                <a:ext uri="{FF2B5EF4-FFF2-40B4-BE49-F238E27FC236}">
                  <a16:creationId xmlns:a16="http://schemas.microsoft.com/office/drawing/2014/main" id="{3E35D785-BD25-5DCB-86CB-615E045394A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2052" name="Picture 4" descr="13,700+ Waiter Icon Stock Illustrations, Royalty-Free Vector Graphics &amp;  Clip Art - iStock | Waiter icon vector">
            <a:extLst>
              <a:ext uri="{FF2B5EF4-FFF2-40B4-BE49-F238E27FC236}">
                <a16:creationId xmlns:a16="http://schemas.microsoft.com/office/drawing/2014/main" id="{348323A9-E7F9-D55D-E7C2-BF305A642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70"/>
          <a:stretch/>
        </p:blipFill>
        <p:spPr bwMode="auto">
          <a:xfrm>
            <a:off x="2910765" y="3298204"/>
            <a:ext cx="1984388" cy="138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stomer flat icon Royalty Free Vector Image - VectorStock">
            <a:extLst>
              <a:ext uri="{FF2B5EF4-FFF2-40B4-BE49-F238E27FC236}">
                <a16:creationId xmlns:a16="http://schemas.microsoft.com/office/drawing/2014/main" id="{2416A06C-ABA1-39DE-A805-6D34D97C2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5"/>
          <a:stretch/>
        </p:blipFill>
        <p:spPr bwMode="auto">
          <a:xfrm>
            <a:off x="1858424" y="2014637"/>
            <a:ext cx="818790" cy="83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ish washing - Free furniture and household icons">
            <a:extLst>
              <a:ext uri="{FF2B5EF4-FFF2-40B4-BE49-F238E27FC236}">
                <a16:creationId xmlns:a16="http://schemas.microsoft.com/office/drawing/2014/main" id="{F371B3AA-1B33-25D4-BC61-D57654A9B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15" y="5462235"/>
            <a:ext cx="988953" cy="98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DD9C4A-805F-E89E-EEEA-35E954EF50B9}"/>
              </a:ext>
            </a:extLst>
          </p:cNvPr>
          <p:cNvSpPr txBox="1"/>
          <p:nvPr/>
        </p:nvSpPr>
        <p:spPr>
          <a:xfrm>
            <a:off x="3195084" y="1719116"/>
            <a:ext cx="313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RESTAURANT</a:t>
            </a:r>
            <a:endParaRPr lang="en-LT" sz="1400" b="1" spc="300" dirty="0">
              <a:latin typeface="Montserrat" pitchFamily="2" charset="7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F7BED0-471A-6D8D-C36A-33027F77D9C8}"/>
              </a:ext>
            </a:extLst>
          </p:cNvPr>
          <p:cNvCxnSpPr>
            <a:cxnSpLocks/>
          </p:cNvCxnSpPr>
          <p:nvPr/>
        </p:nvCxnSpPr>
        <p:spPr>
          <a:xfrm>
            <a:off x="2552944" y="3322777"/>
            <a:ext cx="761205" cy="4506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793B85-6740-49BC-82EE-64F1709CF673}"/>
              </a:ext>
            </a:extLst>
          </p:cNvPr>
          <p:cNvCxnSpPr>
            <a:cxnSpLocks/>
          </p:cNvCxnSpPr>
          <p:nvPr/>
        </p:nvCxnSpPr>
        <p:spPr>
          <a:xfrm>
            <a:off x="4614719" y="4640457"/>
            <a:ext cx="727974" cy="39392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C0BCB4-E650-1D3D-E7B0-B478C162D070}"/>
              </a:ext>
            </a:extLst>
          </p:cNvPr>
          <p:cNvCxnSpPr>
            <a:cxnSpLocks/>
          </p:cNvCxnSpPr>
          <p:nvPr/>
        </p:nvCxnSpPr>
        <p:spPr>
          <a:xfrm>
            <a:off x="6824553" y="5511931"/>
            <a:ext cx="823934" cy="38662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6AA222-D33C-63F8-04F5-90A5839ADDEE}"/>
              </a:ext>
            </a:extLst>
          </p:cNvPr>
          <p:cNvSpPr txBox="1"/>
          <p:nvPr/>
        </p:nvSpPr>
        <p:spPr>
          <a:xfrm>
            <a:off x="1705180" y="3015000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Customer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9B9007-B6E6-3536-66E1-8DA4C8888795}"/>
              </a:ext>
            </a:extLst>
          </p:cNvPr>
          <p:cNvSpPr txBox="1"/>
          <p:nvPr/>
        </p:nvSpPr>
        <p:spPr>
          <a:xfrm>
            <a:off x="3619590" y="4626580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Waiter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EBC4A7-2C53-8B80-33C6-577A9E4D3B37}"/>
              </a:ext>
            </a:extLst>
          </p:cNvPr>
          <p:cNvSpPr txBox="1"/>
          <p:nvPr/>
        </p:nvSpPr>
        <p:spPr>
          <a:xfrm>
            <a:off x="5405151" y="5676285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Kitchen</a:t>
            </a:r>
            <a:endParaRPr lang="en-LT" sz="1400" b="1" spc="300" dirty="0">
              <a:latin typeface="Montserrat" pitchFamily="2" charset="77"/>
            </a:endParaRPr>
          </a:p>
        </p:txBody>
      </p:sp>
      <p:pic>
        <p:nvPicPr>
          <p:cNvPr id="26" name="Picture 2" descr="Tracing Made Easy: A Beginner's Guide to Jaeger and Distributed Systems |  Open Source Observability Platform for Logs, Metrics, Traces, and More –  Your Ultimate Dashboard for Alerts and Insights">
            <a:extLst>
              <a:ext uri="{FF2B5EF4-FFF2-40B4-BE49-F238E27FC236}">
                <a16:creationId xmlns:a16="http://schemas.microsoft.com/office/drawing/2014/main" id="{79022385-5C18-2604-0691-6C17FA8F8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 t="17007" r="52330"/>
          <a:stretch/>
        </p:blipFill>
        <p:spPr bwMode="auto">
          <a:xfrm>
            <a:off x="6254695" y="1775349"/>
            <a:ext cx="2362467" cy="2865108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7AFFAAE-0B30-4108-E3C6-84C64131275E}"/>
              </a:ext>
            </a:extLst>
          </p:cNvPr>
          <p:cNvSpPr txBox="1"/>
          <p:nvPr/>
        </p:nvSpPr>
        <p:spPr>
          <a:xfrm>
            <a:off x="8626060" y="6125328"/>
            <a:ext cx="195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Dish Washing</a:t>
            </a:r>
            <a:endParaRPr lang="en-LT" sz="1400" b="1" spc="300" dirty="0">
              <a:latin typeface="Montserrat" pitchFamily="2" charset="77"/>
            </a:endParaRPr>
          </a:p>
        </p:txBody>
      </p:sp>
      <p:pic>
        <p:nvPicPr>
          <p:cNvPr id="2056" name="Picture 8" descr="Kitchen Icon PNG Images, Vectors Free Download - Pngtree">
            <a:extLst>
              <a:ext uri="{FF2B5EF4-FFF2-40B4-BE49-F238E27FC236}">
                <a16:creationId xmlns:a16="http://schemas.microsoft.com/office/drawing/2014/main" id="{C9EC01C7-4521-1737-DE94-B90FB296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72" y="4023704"/>
            <a:ext cx="1924924" cy="19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535025-F686-B73A-C0A8-8A9F24E4A981}"/>
              </a:ext>
            </a:extLst>
          </p:cNvPr>
          <p:cNvSpPr txBox="1"/>
          <p:nvPr/>
        </p:nvSpPr>
        <p:spPr>
          <a:xfrm>
            <a:off x="8378290" y="2836736"/>
            <a:ext cx="3135795" cy="203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Jagger </a:t>
            </a:r>
            <a:r>
              <a:rPr lang="en-US" sz="1400" b="1" spc="300" dirty="0">
                <a:solidFill>
                  <a:srgbClr val="FF0000"/>
                </a:solidFill>
                <a:latin typeface="Montserrat" pitchFamily="2" charset="77"/>
              </a:rPr>
              <a:t>traces</a:t>
            </a:r>
            <a:r>
              <a:rPr lang="en-US" sz="1400" b="1" spc="300" dirty="0">
                <a:latin typeface="Montserrat" pitchFamily="2" charset="77"/>
              </a:rPr>
              <a:t> each and every steps including the period of </a:t>
            </a:r>
            <a:r>
              <a:rPr lang="en-US" sz="1400" b="1" spc="300" dirty="0">
                <a:solidFill>
                  <a:srgbClr val="FF0000"/>
                </a:solidFill>
                <a:latin typeface="Montserrat" pitchFamily="2" charset="77"/>
              </a:rPr>
              <a:t>time</a:t>
            </a:r>
            <a:r>
              <a:rPr lang="en-US" sz="1400" b="1" spc="300" dirty="0">
                <a:latin typeface="Montserrat" pitchFamily="2" charset="77"/>
              </a:rPr>
              <a:t>.</a:t>
            </a:r>
          </a:p>
          <a:p>
            <a:pPr algn="ctr"/>
            <a:endParaRPr lang="en-US" sz="1400" b="1" spc="300" dirty="0">
              <a:latin typeface="Montserrat" pitchFamily="2" charset="77"/>
            </a:endParaRPr>
          </a:p>
          <a:p>
            <a:pPr algn="ctr"/>
            <a:endParaRPr lang="en-US" sz="1400" b="1" spc="300" dirty="0">
              <a:latin typeface="Montserrat" pitchFamily="2" charset="77"/>
            </a:endParaRPr>
          </a:p>
          <a:p>
            <a:pPr algn="ctr"/>
            <a:r>
              <a:rPr lang="en-US" sz="1400" b="1" spc="300" dirty="0">
                <a:latin typeface="Montserrat" pitchFamily="2" charset="77"/>
              </a:rPr>
              <a:t>Helps to </a:t>
            </a:r>
            <a:r>
              <a:rPr lang="en-US" sz="1400" b="1" spc="300" dirty="0">
                <a:solidFill>
                  <a:srgbClr val="FF0000"/>
                </a:solidFill>
                <a:latin typeface="Montserrat" pitchFamily="2" charset="77"/>
              </a:rPr>
              <a:t>find</a:t>
            </a:r>
            <a:r>
              <a:rPr lang="en-US" sz="1400" b="1" spc="300" dirty="0">
                <a:latin typeface="Montserrat" pitchFamily="2" charset="77"/>
              </a:rPr>
              <a:t> where the delay or problem happened!</a:t>
            </a:r>
            <a:endParaRPr lang="en-LT" sz="1400" b="1" spc="300" dirty="0">
              <a:latin typeface="Montserrat" pitchFamily="2" charset="77"/>
            </a:endParaRPr>
          </a:p>
        </p:txBody>
      </p:sp>
      <p:grpSp>
        <p:nvGrpSpPr>
          <p:cNvPr id="57" name="!!lamp">
            <a:extLst>
              <a:ext uri="{FF2B5EF4-FFF2-40B4-BE49-F238E27FC236}">
                <a16:creationId xmlns:a16="http://schemas.microsoft.com/office/drawing/2014/main" id="{D63CEDC6-AA65-0F84-E98C-325E06FC84A1}"/>
              </a:ext>
            </a:extLst>
          </p:cNvPr>
          <p:cNvGrpSpPr/>
          <p:nvPr/>
        </p:nvGrpSpPr>
        <p:grpSpPr>
          <a:xfrm>
            <a:off x="-608919" y="4641147"/>
            <a:ext cx="3767568" cy="3776857"/>
            <a:chOff x="5105414" y="2463804"/>
            <a:chExt cx="1974089" cy="1921526"/>
          </a:xfrm>
          <a:solidFill>
            <a:schemeClr val="tx1"/>
          </a:solidFill>
        </p:grpSpPr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CD82B699-D76D-1F0A-3E70-AA6EF0D1C961}"/>
                </a:ext>
              </a:extLst>
            </p:cNvPr>
            <p:cNvSpPr/>
            <p:nvPr/>
          </p:nvSpPr>
          <p:spPr>
            <a:xfrm>
              <a:off x="5249687" y="2612395"/>
              <a:ext cx="1670533" cy="1671185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8B900824-DC39-6E0B-338B-5E5C8194CA25}"/>
                </a:ext>
              </a:extLst>
            </p:cNvPr>
            <p:cNvSpPr/>
            <p:nvPr/>
          </p:nvSpPr>
          <p:spPr>
            <a:xfrm>
              <a:off x="5616101" y="2976892"/>
              <a:ext cx="975245" cy="969519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3C3B7A36-1099-6CD1-4AF2-D031B5A2CFB4}"/>
                </a:ext>
              </a:extLst>
            </p:cNvPr>
            <p:cNvSpPr/>
            <p:nvPr/>
          </p:nvSpPr>
          <p:spPr>
            <a:xfrm>
              <a:off x="5689916" y="3050273"/>
              <a:ext cx="827635" cy="822758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52C8E0F8-E0A9-6EA8-2401-EF11AA63FB5F}"/>
                </a:ext>
              </a:extLst>
            </p:cNvPr>
            <p:cNvSpPr/>
            <p:nvPr/>
          </p:nvSpPr>
          <p:spPr>
            <a:xfrm>
              <a:off x="5706218" y="2941915"/>
              <a:ext cx="168034" cy="71169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0FAD42F6-6DF4-EC2C-DEEC-36402B69ACA6}"/>
                </a:ext>
              </a:extLst>
            </p:cNvPr>
            <p:cNvSpPr/>
            <p:nvPr/>
          </p:nvSpPr>
          <p:spPr>
            <a:xfrm>
              <a:off x="5521442" y="3178159"/>
              <a:ext cx="86704" cy="186436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37712793-479E-4FBE-F360-EF976A69CA89}"/>
                </a:ext>
              </a:extLst>
            </p:cNvPr>
            <p:cNvSpPr/>
            <p:nvPr/>
          </p:nvSpPr>
          <p:spPr>
            <a:xfrm>
              <a:off x="5518046" y="3517223"/>
              <a:ext cx="96344" cy="179381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F8ED65B9-CC5D-0C7B-68C0-43122281E60C}"/>
                </a:ext>
              </a:extLst>
            </p:cNvPr>
            <p:cNvSpPr/>
            <p:nvPr/>
          </p:nvSpPr>
          <p:spPr>
            <a:xfrm>
              <a:off x="6072764" y="3971107"/>
              <a:ext cx="164088" cy="46892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706BB129-93EA-D180-F4C7-C0E0B73352B1}"/>
                </a:ext>
              </a:extLst>
            </p:cNvPr>
            <p:cNvSpPr/>
            <p:nvPr/>
          </p:nvSpPr>
          <p:spPr>
            <a:xfrm>
              <a:off x="6447251" y="3744094"/>
              <a:ext cx="116123" cy="129191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AB1C9E95-2694-35A5-E057-9A9CAA62D0D5}"/>
                </a:ext>
              </a:extLst>
            </p:cNvPr>
            <p:cNvSpPr/>
            <p:nvPr/>
          </p:nvSpPr>
          <p:spPr>
            <a:xfrm>
              <a:off x="6624167" y="3321131"/>
              <a:ext cx="43608" cy="170742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D1B78662-3F00-578A-EA22-1AAC059EF81A}"/>
                </a:ext>
              </a:extLst>
            </p:cNvPr>
            <p:cNvSpPr/>
            <p:nvPr/>
          </p:nvSpPr>
          <p:spPr>
            <a:xfrm>
              <a:off x="6474472" y="2957657"/>
              <a:ext cx="113655" cy="199120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1E076BE2-E13C-3C43-DAB6-E9131D5291B4}"/>
                </a:ext>
              </a:extLst>
            </p:cNvPr>
            <p:cNvSpPr/>
            <p:nvPr/>
          </p:nvSpPr>
          <p:spPr>
            <a:xfrm>
              <a:off x="6081883" y="2855132"/>
              <a:ext cx="273626" cy="64400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F5AD24F-F6E4-E0EB-CD4A-752AE7552527}"/>
                </a:ext>
              </a:extLst>
            </p:cNvPr>
            <p:cNvSpPr/>
            <p:nvPr/>
          </p:nvSpPr>
          <p:spPr>
            <a:xfrm>
              <a:off x="5439928" y="2463804"/>
              <a:ext cx="731910" cy="287111"/>
            </a:xfrm>
            <a:custGeom>
              <a:avLst/>
              <a:gdLst>
                <a:gd name="connsiteX0" fmla="*/ 20142 w 731910"/>
                <a:gd name="connsiteY0" fmla="*/ 283307 h 287111"/>
                <a:gd name="connsiteX1" fmla="*/ 643573 w 731910"/>
                <a:gd name="connsiteY1" fmla="*/ 58331 h 287111"/>
                <a:gd name="connsiteX2" fmla="*/ 558890 w 731910"/>
                <a:gd name="connsiteY2" fmla="*/ 65622 h 287111"/>
                <a:gd name="connsiteX3" fmla="*/ 558890 w 731910"/>
                <a:gd name="connsiteY3" fmla="*/ 89593 h 287111"/>
                <a:gd name="connsiteX4" fmla="*/ 717710 w 731910"/>
                <a:gd name="connsiteY4" fmla="*/ 75963 h 287111"/>
                <a:gd name="connsiteX5" fmla="*/ 729243 w 731910"/>
                <a:gd name="connsiteY5" fmla="*/ 65384 h 287111"/>
                <a:gd name="connsiteX6" fmla="*/ 723161 w 731910"/>
                <a:gd name="connsiteY6" fmla="*/ 47118 h 287111"/>
                <a:gd name="connsiteX7" fmla="*/ 685875 w 731910"/>
                <a:gd name="connsiteY7" fmla="*/ 40144 h 287111"/>
                <a:gd name="connsiteX8" fmla="*/ 572596 w 731910"/>
                <a:gd name="connsiteY8" fmla="*/ 601 h 287111"/>
                <a:gd name="connsiteX9" fmla="*/ 566237 w 731910"/>
                <a:gd name="connsiteY9" fmla="*/ 23701 h 287111"/>
                <a:gd name="connsiteX10" fmla="*/ 583853 w 731910"/>
                <a:gd name="connsiteY10" fmla="*/ 29883 h 287111"/>
                <a:gd name="connsiteX11" fmla="*/ 3198 w 731910"/>
                <a:gd name="connsiteY11" fmla="*/ 266349 h 287111"/>
                <a:gd name="connsiteX12" fmla="*/ 20142 w 731910"/>
                <a:gd name="connsiteY12" fmla="*/ 283307 h 28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910" h="287111">
                  <a:moveTo>
                    <a:pt x="20142" y="283307"/>
                  </a:moveTo>
                  <a:cubicBezTo>
                    <a:pt x="180977" y="114516"/>
                    <a:pt x="414211" y="31745"/>
                    <a:pt x="643573" y="58331"/>
                  </a:cubicBezTo>
                  <a:cubicBezTo>
                    <a:pt x="615332" y="60748"/>
                    <a:pt x="587091" y="63205"/>
                    <a:pt x="558890" y="65622"/>
                  </a:cubicBezTo>
                  <a:cubicBezTo>
                    <a:pt x="543683" y="66930"/>
                    <a:pt x="543526" y="90941"/>
                    <a:pt x="558890" y="89593"/>
                  </a:cubicBezTo>
                  <a:cubicBezTo>
                    <a:pt x="611817" y="85037"/>
                    <a:pt x="664784" y="80480"/>
                    <a:pt x="717710" y="75963"/>
                  </a:cubicBezTo>
                  <a:cubicBezTo>
                    <a:pt x="724464" y="75369"/>
                    <a:pt x="728532" y="70575"/>
                    <a:pt x="729243" y="65384"/>
                  </a:cubicBezTo>
                  <a:cubicBezTo>
                    <a:pt x="733589" y="59124"/>
                    <a:pt x="732640" y="49218"/>
                    <a:pt x="723161" y="47118"/>
                  </a:cubicBezTo>
                  <a:cubicBezTo>
                    <a:pt x="710759" y="44384"/>
                    <a:pt x="698357" y="42284"/>
                    <a:pt x="685875" y="40144"/>
                  </a:cubicBezTo>
                  <a:cubicBezTo>
                    <a:pt x="648116" y="26951"/>
                    <a:pt x="610355" y="13756"/>
                    <a:pt x="572596" y="601"/>
                  </a:cubicBezTo>
                  <a:cubicBezTo>
                    <a:pt x="558021" y="-4510"/>
                    <a:pt x="551741" y="18669"/>
                    <a:pt x="566237" y="23701"/>
                  </a:cubicBezTo>
                  <a:cubicBezTo>
                    <a:pt x="572122" y="25762"/>
                    <a:pt x="577968" y="27822"/>
                    <a:pt x="583853" y="29883"/>
                  </a:cubicBezTo>
                  <a:cubicBezTo>
                    <a:pt x="368116" y="22949"/>
                    <a:pt x="154592" y="107503"/>
                    <a:pt x="3198" y="266349"/>
                  </a:cubicBezTo>
                  <a:cubicBezTo>
                    <a:pt x="-7427" y="277523"/>
                    <a:pt x="9438" y="294521"/>
                    <a:pt x="20142" y="28330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195BD389-6292-C641-DC1E-E97D7E341F82}"/>
                </a:ext>
              </a:extLst>
            </p:cNvPr>
            <p:cNvSpPr/>
            <p:nvPr/>
          </p:nvSpPr>
          <p:spPr>
            <a:xfrm>
              <a:off x="6744737" y="2707302"/>
              <a:ext cx="334766" cy="760380"/>
            </a:xfrm>
            <a:custGeom>
              <a:avLst/>
              <a:gdLst>
                <a:gd name="connsiteX0" fmla="*/ 20779 w 334766"/>
                <a:gd name="connsiteY0" fmla="*/ 2998 h 760380"/>
                <a:gd name="connsiteX1" fmla="*/ 3834 w 334766"/>
                <a:gd name="connsiteY1" fmla="*/ 19957 h 760380"/>
                <a:gd name="connsiteX2" fmla="*/ 267482 w 334766"/>
                <a:gd name="connsiteY2" fmla="*/ 661681 h 760380"/>
                <a:gd name="connsiteX3" fmla="*/ 259582 w 334766"/>
                <a:gd name="connsiteY3" fmla="*/ 573679 h 760380"/>
                <a:gd name="connsiteX4" fmla="*/ 235647 w 334766"/>
                <a:gd name="connsiteY4" fmla="*/ 573679 h 760380"/>
                <a:gd name="connsiteX5" fmla="*/ 251327 w 334766"/>
                <a:gd name="connsiteY5" fmla="*/ 748097 h 760380"/>
                <a:gd name="connsiteX6" fmla="*/ 273604 w 334766"/>
                <a:gd name="connsiteY6" fmla="*/ 754159 h 760380"/>
                <a:gd name="connsiteX7" fmla="*/ 333561 w 334766"/>
                <a:gd name="connsiteY7" fmla="*/ 617224 h 760380"/>
                <a:gd name="connsiteX8" fmla="*/ 312864 w 334766"/>
                <a:gd name="connsiteY8" fmla="*/ 605139 h 760380"/>
                <a:gd name="connsiteX9" fmla="*/ 291417 w 334766"/>
                <a:gd name="connsiteY9" fmla="*/ 654112 h 760380"/>
                <a:gd name="connsiteX10" fmla="*/ 20779 w 334766"/>
                <a:gd name="connsiteY10" fmla="*/ 2998 h 76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66" h="760380">
                  <a:moveTo>
                    <a:pt x="20779" y="2998"/>
                  </a:moveTo>
                  <a:cubicBezTo>
                    <a:pt x="9167" y="-7066"/>
                    <a:pt x="-7857" y="9814"/>
                    <a:pt x="3834" y="19957"/>
                  </a:cubicBezTo>
                  <a:cubicBezTo>
                    <a:pt x="187735" y="179476"/>
                    <a:pt x="286243" y="420024"/>
                    <a:pt x="267482" y="661681"/>
                  </a:cubicBezTo>
                  <a:cubicBezTo>
                    <a:pt x="264835" y="632360"/>
                    <a:pt x="262229" y="603040"/>
                    <a:pt x="259582" y="573679"/>
                  </a:cubicBezTo>
                  <a:cubicBezTo>
                    <a:pt x="258199" y="558425"/>
                    <a:pt x="234264" y="558305"/>
                    <a:pt x="235647" y="573679"/>
                  </a:cubicBezTo>
                  <a:cubicBezTo>
                    <a:pt x="240860" y="631845"/>
                    <a:pt x="246113" y="689971"/>
                    <a:pt x="251327" y="748097"/>
                  </a:cubicBezTo>
                  <a:cubicBezTo>
                    <a:pt x="252235" y="758518"/>
                    <a:pt x="268351" y="766204"/>
                    <a:pt x="273604" y="754159"/>
                  </a:cubicBezTo>
                  <a:cubicBezTo>
                    <a:pt x="293589" y="708514"/>
                    <a:pt x="313575" y="662869"/>
                    <a:pt x="333561" y="617224"/>
                  </a:cubicBezTo>
                  <a:cubicBezTo>
                    <a:pt x="339644" y="603237"/>
                    <a:pt x="319066" y="590994"/>
                    <a:pt x="312864" y="605139"/>
                  </a:cubicBezTo>
                  <a:cubicBezTo>
                    <a:pt x="305715" y="621464"/>
                    <a:pt x="298566" y="637788"/>
                    <a:pt x="291417" y="654112"/>
                  </a:cubicBezTo>
                  <a:cubicBezTo>
                    <a:pt x="306940" y="408691"/>
                    <a:pt x="208037" y="165450"/>
                    <a:pt x="20779" y="299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11FD9691-39B4-94F7-DBB0-1486B17352C3}"/>
                </a:ext>
              </a:extLst>
            </p:cNvPr>
            <p:cNvSpPr/>
            <p:nvPr/>
          </p:nvSpPr>
          <p:spPr>
            <a:xfrm>
              <a:off x="6131722" y="3965370"/>
              <a:ext cx="766105" cy="419960"/>
            </a:xfrm>
            <a:custGeom>
              <a:avLst/>
              <a:gdLst>
                <a:gd name="connsiteX0" fmla="*/ 764026 w 766105"/>
                <a:gd name="connsiteY0" fmla="*/ 17648 h 419960"/>
                <a:gd name="connsiteX1" fmla="*/ 743329 w 766105"/>
                <a:gd name="connsiteY1" fmla="*/ 5564 h 419960"/>
                <a:gd name="connsiteX2" fmla="*/ 129733 w 766105"/>
                <a:gd name="connsiteY2" fmla="*/ 372586 h 419960"/>
                <a:gd name="connsiteX3" fmla="*/ 212638 w 766105"/>
                <a:gd name="connsiteY3" fmla="*/ 350040 h 419960"/>
                <a:gd name="connsiteX4" fmla="*/ 206280 w 766105"/>
                <a:gd name="connsiteY4" fmla="*/ 326940 h 419960"/>
                <a:gd name="connsiteX5" fmla="*/ 31818 w 766105"/>
                <a:gd name="connsiteY5" fmla="*/ 374329 h 419960"/>
                <a:gd name="connsiteX6" fmla="*/ 11280 w 766105"/>
                <a:gd name="connsiteY6" fmla="*/ 373576 h 419960"/>
                <a:gd name="connsiteX7" fmla="*/ 8001 w 766105"/>
                <a:gd name="connsiteY7" fmla="*/ 396676 h 419960"/>
                <a:gd name="connsiteX8" fmla="*/ 16928 w 766105"/>
                <a:gd name="connsiteY8" fmla="*/ 401826 h 419960"/>
                <a:gd name="connsiteX9" fmla="*/ 214416 w 766105"/>
                <a:gd name="connsiteY9" fmla="*/ 419895 h 419960"/>
                <a:gd name="connsiteX10" fmla="*/ 214416 w 766105"/>
                <a:gd name="connsiteY10" fmla="*/ 395923 h 419960"/>
                <a:gd name="connsiteX11" fmla="*/ 173773 w 766105"/>
                <a:gd name="connsiteY11" fmla="*/ 392198 h 419960"/>
                <a:gd name="connsiteX12" fmla="*/ 764026 w 766105"/>
                <a:gd name="connsiteY12" fmla="*/ 17648 h 41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6105" h="419960">
                  <a:moveTo>
                    <a:pt x="764026" y="17648"/>
                  </a:moveTo>
                  <a:cubicBezTo>
                    <a:pt x="772399" y="4613"/>
                    <a:pt x="751663" y="-7393"/>
                    <a:pt x="743329" y="5564"/>
                  </a:cubicBezTo>
                  <a:cubicBezTo>
                    <a:pt x="607812" y="217384"/>
                    <a:pt x="376910" y="352378"/>
                    <a:pt x="129733" y="372586"/>
                  </a:cubicBezTo>
                  <a:cubicBezTo>
                    <a:pt x="157342" y="365057"/>
                    <a:pt x="184991" y="357569"/>
                    <a:pt x="212638" y="350040"/>
                  </a:cubicBezTo>
                  <a:cubicBezTo>
                    <a:pt x="227490" y="346039"/>
                    <a:pt x="221131" y="322899"/>
                    <a:pt x="206280" y="326940"/>
                  </a:cubicBezTo>
                  <a:cubicBezTo>
                    <a:pt x="148099" y="342710"/>
                    <a:pt x="89919" y="358519"/>
                    <a:pt x="31818" y="374329"/>
                  </a:cubicBezTo>
                  <a:cubicBezTo>
                    <a:pt x="24946" y="374012"/>
                    <a:pt x="18153" y="374091"/>
                    <a:pt x="11280" y="373576"/>
                  </a:cubicBezTo>
                  <a:cubicBezTo>
                    <a:pt x="-2821" y="372625"/>
                    <a:pt x="-3768" y="392555"/>
                    <a:pt x="8001" y="396676"/>
                  </a:cubicBezTo>
                  <a:cubicBezTo>
                    <a:pt x="9897" y="399410"/>
                    <a:pt x="12820" y="401470"/>
                    <a:pt x="16928" y="401826"/>
                  </a:cubicBezTo>
                  <a:lnTo>
                    <a:pt x="214416" y="419895"/>
                  </a:lnTo>
                  <a:cubicBezTo>
                    <a:pt x="229741" y="421321"/>
                    <a:pt x="229623" y="397310"/>
                    <a:pt x="214416" y="395923"/>
                  </a:cubicBezTo>
                  <a:lnTo>
                    <a:pt x="173773" y="392198"/>
                  </a:lnTo>
                  <a:cubicBezTo>
                    <a:pt x="412536" y="360302"/>
                    <a:pt x="632183" y="223684"/>
                    <a:pt x="764026" y="1764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2" name="Freeform 60">
              <a:extLst>
                <a:ext uri="{FF2B5EF4-FFF2-40B4-BE49-F238E27FC236}">
                  <a16:creationId xmlns:a16="http://schemas.microsoft.com/office/drawing/2014/main" id="{E89F2D1A-0E20-493F-0CAB-B16ED1D76841}"/>
                </a:ext>
              </a:extLst>
            </p:cNvPr>
            <p:cNvSpPr/>
            <p:nvPr/>
          </p:nvSpPr>
          <p:spPr>
            <a:xfrm>
              <a:off x="5105414" y="3252016"/>
              <a:ext cx="583865" cy="1093705"/>
            </a:xfrm>
            <a:custGeom>
              <a:avLst/>
              <a:gdLst>
                <a:gd name="connsiteX0" fmla="*/ 94847 w 583865"/>
                <a:gd name="connsiteY0" fmla="*/ 238467 h 1093705"/>
                <a:gd name="connsiteX1" fmla="*/ 106222 w 583865"/>
                <a:gd name="connsiteY1" fmla="*/ 11430 h 1093705"/>
                <a:gd name="connsiteX2" fmla="*/ 82682 w 583865"/>
                <a:gd name="connsiteY2" fmla="*/ 8221 h 1093705"/>
                <a:gd name="connsiteX3" fmla="*/ 79680 w 583865"/>
                <a:gd name="connsiteY3" fmla="*/ 15512 h 1093705"/>
                <a:gd name="connsiteX4" fmla="*/ 71662 w 583865"/>
                <a:gd name="connsiteY4" fmla="*/ 23475 h 1093705"/>
                <a:gd name="connsiteX5" fmla="*/ 64750 w 583865"/>
                <a:gd name="connsiteY5" fmla="*/ 51885 h 1093705"/>
                <a:gd name="connsiteX6" fmla="*/ 725 w 583865"/>
                <a:gd name="connsiteY6" fmla="*/ 207561 h 1093705"/>
                <a:gd name="connsiteX7" fmla="*/ 23791 w 583865"/>
                <a:gd name="connsiteY7" fmla="*/ 213940 h 1093705"/>
                <a:gd name="connsiteX8" fmla="*/ 46186 w 583865"/>
                <a:gd name="connsiteY8" fmla="*/ 159459 h 1093705"/>
                <a:gd name="connsiteX9" fmla="*/ 565422 w 583865"/>
                <a:gd name="connsiteY9" fmla="*/ 1092408 h 1093705"/>
                <a:gd name="connsiteX10" fmla="*/ 577509 w 583865"/>
                <a:gd name="connsiteY10" fmla="*/ 1071725 h 1093705"/>
                <a:gd name="connsiteX11" fmla="*/ 77389 w 583865"/>
                <a:gd name="connsiteY11" fmla="*/ 108545 h 1093705"/>
                <a:gd name="connsiteX12" fmla="*/ 70912 w 583865"/>
                <a:gd name="connsiteY12" fmla="*/ 238467 h 1093705"/>
                <a:gd name="connsiteX13" fmla="*/ 94847 w 583865"/>
                <a:gd name="connsiteY13" fmla="*/ 238467 h 109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3865" h="1093705">
                  <a:moveTo>
                    <a:pt x="94847" y="238467"/>
                  </a:moveTo>
                  <a:cubicBezTo>
                    <a:pt x="98639" y="162788"/>
                    <a:pt x="102431" y="87109"/>
                    <a:pt x="106222" y="11430"/>
                  </a:cubicBezTo>
                  <a:cubicBezTo>
                    <a:pt x="106894" y="-3230"/>
                    <a:pt x="87422" y="-3309"/>
                    <a:pt x="82682" y="8221"/>
                  </a:cubicBezTo>
                  <a:cubicBezTo>
                    <a:pt x="81695" y="10677"/>
                    <a:pt x="80668" y="13094"/>
                    <a:pt x="79680" y="15512"/>
                  </a:cubicBezTo>
                  <a:cubicBezTo>
                    <a:pt x="76086" y="16383"/>
                    <a:pt x="72926" y="18761"/>
                    <a:pt x="71662" y="23475"/>
                  </a:cubicBezTo>
                  <a:cubicBezTo>
                    <a:pt x="69134" y="32906"/>
                    <a:pt x="66962" y="42415"/>
                    <a:pt x="64750" y="51885"/>
                  </a:cubicBezTo>
                  <a:cubicBezTo>
                    <a:pt x="43382" y="103750"/>
                    <a:pt x="22053" y="155695"/>
                    <a:pt x="725" y="207561"/>
                  </a:cubicBezTo>
                  <a:cubicBezTo>
                    <a:pt x="-5121" y="221825"/>
                    <a:pt x="17985" y="228046"/>
                    <a:pt x="23791" y="213940"/>
                  </a:cubicBezTo>
                  <a:lnTo>
                    <a:pt x="46186" y="159459"/>
                  </a:lnTo>
                  <a:cubicBezTo>
                    <a:pt x="3134" y="544351"/>
                    <a:pt x="206863" y="923339"/>
                    <a:pt x="565422" y="1092408"/>
                  </a:cubicBezTo>
                  <a:cubicBezTo>
                    <a:pt x="579247" y="1098945"/>
                    <a:pt x="591412" y="1078302"/>
                    <a:pt x="577509" y="1071725"/>
                  </a:cubicBezTo>
                  <a:cubicBezTo>
                    <a:pt x="210615" y="898694"/>
                    <a:pt x="8822" y="502708"/>
                    <a:pt x="77389" y="108545"/>
                  </a:cubicBezTo>
                  <a:cubicBezTo>
                    <a:pt x="75256" y="151852"/>
                    <a:pt x="73084" y="195159"/>
                    <a:pt x="70912" y="238467"/>
                  </a:cubicBezTo>
                  <a:cubicBezTo>
                    <a:pt x="70161" y="253879"/>
                    <a:pt x="94097" y="253840"/>
                    <a:pt x="94847" y="23846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8D9FF788-6F19-9E23-C87B-BBA7726B85F3}"/>
                </a:ext>
              </a:extLst>
            </p:cNvPr>
            <p:cNvSpPr/>
            <p:nvPr/>
          </p:nvSpPr>
          <p:spPr>
            <a:xfrm>
              <a:off x="5651842" y="3100193"/>
              <a:ext cx="166093" cy="687570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0570367A-BA6A-D1F0-30AA-F3AF25983441}"/>
                </a:ext>
              </a:extLst>
            </p:cNvPr>
            <p:cNvSpPr/>
            <p:nvPr/>
          </p:nvSpPr>
          <p:spPr>
            <a:xfrm>
              <a:off x="6125303" y="3394511"/>
              <a:ext cx="427598" cy="516160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5AF60A0-E9B3-2C1C-566C-5927D922A007}"/>
              </a:ext>
            </a:extLst>
          </p:cNvPr>
          <p:cNvSpPr txBox="1"/>
          <p:nvPr/>
        </p:nvSpPr>
        <p:spPr>
          <a:xfrm>
            <a:off x="5445921" y="5574942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latin typeface="Montserrat" pitchFamily="2" charset="77"/>
              </a:rPr>
              <a:t>Kitchen</a:t>
            </a:r>
            <a:endParaRPr lang="en-LT" sz="1400" b="1" spc="300" dirty="0">
              <a:latin typeface="Montserrat" pitchFamily="2" charset="77"/>
            </a:endParaRP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87BE30B1-B92F-6141-A117-BFAD2440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935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emystifying Application Tracing with OpenTelemetry &amp; Jaeger - DEV Community">
            <a:extLst>
              <a:ext uri="{FF2B5EF4-FFF2-40B4-BE49-F238E27FC236}">
                <a16:creationId xmlns:a16="http://schemas.microsoft.com/office/drawing/2014/main" id="{E1945762-38B2-B9C2-24BE-B365A0E15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18858" r="9368" b="4983"/>
          <a:stretch/>
        </p:blipFill>
        <p:spPr bwMode="auto">
          <a:xfrm>
            <a:off x="1399931" y="1527839"/>
            <a:ext cx="9519229" cy="383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6" name="Freeform: Shape 375">
            <a:extLst>
              <a:ext uri="{FF2B5EF4-FFF2-40B4-BE49-F238E27FC236}">
                <a16:creationId xmlns:a16="http://schemas.microsoft.com/office/drawing/2014/main" id="{B55AA39A-4FE1-44A3-5461-2FB3CB5A67D8}"/>
              </a:ext>
            </a:extLst>
          </p:cNvPr>
          <p:cNvSpPr/>
          <p:nvPr/>
        </p:nvSpPr>
        <p:spPr>
          <a:xfrm>
            <a:off x="10515644" y="3988373"/>
            <a:ext cx="1751264" cy="2477730"/>
          </a:xfrm>
          <a:custGeom>
            <a:avLst/>
            <a:gdLst>
              <a:gd name="connsiteX0" fmla="*/ 799352 w 1598704"/>
              <a:gd name="connsiteY0" fmla="*/ 0 h 2218980"/>
              <a:gd name="connsiteX1" fmla="*/ 1598704 w 1598704"/>
              <a:gd name="connsiteY1" fmla="*/ 769906 h 2218980"/>
              <a:gd name="connsiteX2" fmla="*/ 1246277 w 1598704"/>
              <a:gd name="connsiteY2" fmla="*/ 1408324 h 2218980"/>
              <a:gd name="connsiteX3" fmla="*/ 1202484 w 1598704"/>
              <a:gd name="connsiteY3" fmla="*/ 1431219 h 2218980"/>
              <a:gd name="connsiteX4" fmla="*/ 1006906 w 1598704"/>
              <a:gd name="connsiteY4" fmla="*/ 2218980 h 2218980"/>
              <a:gd name="connsiteX5" fmla="*/ 588473 w 1598704"/>
              <a:gd name="connsiteY5" fmla="*/ 2218980 h 2218980"/>
              <a:gd name="connsiteX6" fmla="*/ 392399 w 1598704"/>
              <a:gd name="connsiteY6" fmla="*/ 1429221 h 2218980"/>
              <a:gd name="connsiteX7" fmla="*/ 352427 w 1598704"/>
              <a:gd name="connsiteY7" fmla="*/ 1408324 h 2218980"/>
              <a:gd name="connsiteX8" fmla="*/ 0 w 1598704"/>
              <a:gd name="connsiteY8" fmla="*/ 769906 h 2218980"/>
              <a:gd name="connsiteX9" fmla="*/ 799352 w 1598704"/>
              <a:gd name="connsiteY9" fmla="*/ 0 h 221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8704" h="2218980">
                <a:moveTo>
                  <a:pt x="799352" y="0"/>
                </a:moveTo>
                <a:cubicBezTo>
                  <a:pt x="1240822" y="0"/>
                  <a:pt x="1598704" y="344699"/>
                  <a:pt x="1598704" y="769906"/>
                </a:cubicBezTo>
                <a:cubicBezTo>
                  <a:pt x="1598704" y="1035661"/>
                  <a:pt x="1458906" y="1269967"/>
                  <a:pt x="1246277" y="1408324"/>
                </a:cubicBezTo>
                <a:lnTo>
                  <a:pt x="1202484" y="1431219"/>
                </a:lnTo>
                <a:lnTo>
                  <a:pt x="1006906" y="2218980"/>
                </a:lnTo>
                <a:lnTo>
                  <a:pt x="588473" y="2218980"/>
                </a:lnTo>
                <a:lnTo>
                  <a:pt x="392399" y="1429221"/>
                </a:lnTo>
                <a:lnTo>
                  <a:pt x="352427" y="1408324"/>
                </a:lnTo>
                <a:cubicBezTo>
                  <a:pt x="139798" y="1269967"/>
                  <a:pt x="0" y="1035661"/>
                  <a:pt x="0" y="769906"/>
                </a:cubicBezTo>
                <a:cubicBezTo>
                  <a:pt x="0" y="344699"/>
                  <a:pt x="357882" y="0"/>
                  <a:pt x="799352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82" name="!!lamp">
            <a:extLst>
              <a:ext uri="{FF2B5EF4-FFF2-40B4-BE49-F238E27FC236}">
                <a16:creationId xmlns:a16="http://schemas.microsoft.com/office/drawing/2014/main" id="{F273F484-4A58-9547-9984-B21F38624CEF}"/>
              </a:ext>
            </a:extLst>
          </p:cNvPr>
          <p:cNvGrpSpPr/>
          <p:nvPr/>
        </p:nvGrpSpPr>
        <p:grpSpPr>
          <a:xfrm>
            <a:off x="9964943" y="3414629"/>
            <a:ext cx="2879229" cy="3595037"/>
            <a:chOff x="5651500" y="2863849"/>
            <a:chExt cx="887355" cy="1114011"/>
          </a:xfrm>
          <a:solidFill>
            <a:schemeClr val="tx1"/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C1E313D-FBB5-7F4E-9F8B-FBD3D194741F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C67537C-4CF3-8F42-963E-5DA28E031867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22070DE-306A-BF41-BCC7-EDAB7B96D308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6732C-21E9-EE40-85CA-2FF17D929A12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5AE113-B206-B546-9571-562A9C2ED191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73D510E-B984-6C48-A9AF-41DBDF267C95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62E89FB-511B-884E-9382-F91FB3C95286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F4F70BA-0039-DF47-B651-D161A877F0E0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ACB5DF3-84CD-C445-9E33-F05753423BA8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C623BDE-B1B7-9E4B-B24B-09A835E2C590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BDF60B3-7C5F-4B42-8D61-E8112339713F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8ABDD26-A86C-1A4C-9F71-04581EDB03AE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044B3F1-2B0F-E241-B4C5-01C1416D9D92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4C2D6-A073-393D-3476-4951FBAE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3118" y="6404224"/>
            <a:ext cx="2743200" cy="365125"/>
          </a:xfrm>
        </p:spPr>
        <p:txBody>
          <a:bodyPr/>
          <a:lstStyle/>
          <a:p>
            <a:r>
              <a:rPr lang="en-US"/>
              <a:t>6/Jan/2025</a:t>
            </a: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0D31-064A-C7B3-00EB-D159A22F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rPr lang="en-IN" smtClean="0"/>
              <a:t>9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66798-1517-F579-4A95-2E09B4A40690}"/>
              </a:ext>
            </a:extLst>
          </p:cNvPr>
          <p:cNvSpPr txBox="1"/>
          <p:nvPr/>
        </p:nvSpPr>
        <p:spPr>
          <a:xfrm>
            <a:off x="5753593" y="596726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latin typeface="Montserrat" pitchFamily="2" charset="77"/>
              </a:rPr>
              <a:t>JAEGER</a:t>
            </a:r>
            <a:endParaRPr lang="en-LT" sz="3200" b="1" spc="3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45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285</Words>
  <Application>Microsoft Office PowerPoint</Application>
  <PresentationFormat>Widescreen</PresentationFormat>
  <Paragraphs>113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Jegan Balakrishnan(UST,IN)</cp:lastModifiedBy>
  <cp:revision>14</cp:revision>
  <dcterms:created xsi:type="dcterms:W3CDTF">2020-07-14T16:36:24Z</dcterms:created>
  <dcterms:modified xsi:type="dcterms:W3CDTF">2025-01-06T10:07:40Z</dcterms:modified>
</cp:coreProperties>
</file>